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handoutMasterIdLst>
    <p:handoutMasterId r:id="rId18"/>
  </p:handoutMasterIdLst>
  <p:sldIdLst>
    <p:sldId id="302" r:id="rId2"/>
    <p:sldId id="257" r:id="rId3"/>
    <p:sldId id="262" r:id="rId4"/>
    <p:sldId id="277" r:id="rId5"/>
    <p:sldId id="286" r:id="rId6"/>
    <p:sldId id="267" r:id="rId7"/>
    <p:sldId id="268" r:id="rId8"/>
    <p:sldId id="266" r:id="rId9"/>
    <p:sldId id="270" r:id="rId10"/>
    <p:sldId id="269" r:id="rId11"/>
    <p:sldId id="279" r:id="rId12"/>
    <p:sldId id="278" r:id="rId13"/>
    <p:sldId id="274" r:id="rId14"/>
    <p:sldId id="271" r:id="rId15"/>
    <p:sldId id="303"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602">
          <p15:clr>
            <a:srgbClr val="A4A3A4"/>
          </p15:clr>
        </p15:guide>
        <p15:guide id="4" pos="1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F33"/>
    <a:srgbClr val="D88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autoAdjust="0"/>
    <p:restoredTop sz="94081" autoAdjust="0"/>
  </p:normalViewPr>
  <p:slideViewPr>
    <p:cSldViewPr>
      <p:cViewPr varScale="1">
        <p:scale>
          <a:sx n="104" d="100"/>
          <a:sy n="104" d="100"/>
        </p:scale>
        <p:origin x="1896" y="200"/>
      </p:cViewPr>
      <p:guideLst>
        <p:guide orient="horz" pos="2160"/>
        <p:guide pos="2880"/>
        <p:guide pos="5602"/>
        <p:guide pos="15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C134DC-CF23-449B-9300-CBD48A717CCD}" type="datetimeFigureOut">
              <a:rPr lang="ru-RU" smtClean="0"/>
              <a:t>24.11.2022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2351E5-1D3B-4AAF-9F45-AAD1CC82CBFD}" type="slidenum">
              <a:rPr lang="ru-RU" smtClean="0"/>
              <a:t>‹#›</a:t>
            </a:fld>
            <a:endParaRPr lang="ru-RU"/>
          </a:p>
        </p:txBody>
      </p:sp>
    </p:spTree>
    <p:extLst>
      <p:ext uri="{BB962C8B-B14F-4D97-AF65-F5344CB8AC3E}">
        <p14:creationId xmlns:p14="http://schemas.microsoft.com/office/powerpoint/2010/main" val="21901140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FA0B90-FBB7-4971-9E66-4C606157728B}" type="datetimeFigureOut">
              <a:rPr lang="ru-RU" smtClean="0"/>
              <a:t>24.11.2022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213C02-1A63-4C37-AE87-9B7749490146}" type="slidenum">
              <a:rPr lang="ru-RU" smtClean="0"/>
              <a:t>‹#›</a:t>
            </a:fld>
            <a:endParaRPr lang="ru-RU"/>
          </a:p>
        </p:txBody>
      </p:sp>
    </p:spTree>
    <p:extLst>
      <p:ext uri="{BB962C8B-B14F-4D97-AF65-F5344CB8AC3E}">
        <p14:creationId xmlns:p14="http://schemas.microsoft.com/office/powerpoint/2010/main" val="39944115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C213C02-1A63-4C37-AE87-9B7749490146}" type="slidenum">
              <a:rPr lang="ru-RU" smtClean="0"/>
              <a:t>1</a:t>
            </a:fld>
            <a:endParaRPr lang="ru-RU"/>
          </a:p>
        </p:txBody>
      </p:sp>
    </p:spTree>
    <p:extLst>
      <p:ext uri="{BB962C8B-B14F-4D97-AF65-F5344CB8AC3E}">
        <p14:creationId xmlns:p14="http://schemas.microsoft.com/office/powerpoint/2010/main" val="264143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C213C02-1A63-4C37-AE87-9B7749490146}" type="slidenum">
              <a:rPr lang="ru-RU" smtClean="0"/>
              <a:t>2</a:t>
            </a:fld>
            <a:endParaRPr lang="ru-RU"/>
          </a:p>
        </p:txBody>
      </p:sp>
    </p:spTree>
    <p:extLst>
      <p:ext uri="{BB962C8B-B14F-4D97-AF65-F5344CB8AC3E}">
        <p14:creationId xmlns:p14="http://schemas.microsoft.com/office/powerpoint/2010/main" val="264489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C213C02-1A63-4C37-AE87-9B7749490146}" type="slidenum">
              <a:rPr lang="ru-RU" smtClean="0"/>
              <a:t>5</a:t>
            </a:fld>
            <a:endParaRPr lang="ru-RU"/>
          </a:p>
        </p:txBody>
      </p:sp>
    </p:spTree>
    <p:extLst>
      <p:ext uri="{BB962C8B-B14F-4D97-AF65-F5344CB8AC3E}">
        <p14:creationId xmlns:p14="http://schemas.microsoft.com/office/powerpoint/2010/main" val="2644895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C213C02-1A63-4C37-AE87-9B7749490146}" type="slidenum">
              <a:rPr lang="ru-RU" smtClean="0"/>
              <a:t>15</a:t>
            </a:fld>
            <a:endParaRPr lang="ru-RU"/>
          </a:p>
        </p:txBody>
      </p:sp>
    </p:spTree>
    <p:extLst>
      <p:ext uri="{BB962C8B-B14F-4D97-AF65-F5344CB8AC3E}">
        <p14:creationId xmlns:p14="http://schemas.microsoft.com/office/powerpoint/2010/main" val="264143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E672FBF-A8D7-4E5F-AADC-2698432D9CD6}" type="datetime1">
              <a:rPr lang="ru-RU" smtClean="0"/>
              <a:t>24.11.2022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4195198009"/>
      </p:ext>
    </p:extLst>
  </p:cSld>
  <p:clrMapOvr>
    <a:masterClrMapping/>
  </p:clrMapOvr>
  <p:transition spd="slow" advClick="0"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275F5F4-F6C3-4A88-A9AB-240492DA2A17}" type="datetime1">
              <a:rPr lang="ru-RU" smtClean="0"/>
              <a:t>24.11.2022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1112989506"/>
      </p:ext>
    </p:extLst>
  </p:cSld>
  <p:clrMapOvr>
    <a:masterClrMapping/>
  </p:clrMapOvr>
  <p:transition spd="slow" advClick="0"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BF9F53B-42FE-4E50-A5FD-DE8147C02D07}" type="datetime1">
              <a:rPr lang="ru-RU" smtClean="0"/>
              <a:t>24.11.2022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467336559"/>
      </p:ext>
    </p:extLst>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4892042-0964-4889-8FC5-B955934452D1}" type="datetime1">
              <a:rPr lang="ru-RU" smtClean="0"/>
              <a:t>24.11.2022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2561322093"/>
      </p:ext>
    </p:extLst>
  </p:cSld>
  <p:clrMapOvr>
    <a:masterClrMapping/>
  </p:clrMapOvr>
  <p:transition spd="slow" advClick="0"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EF64EC4-92A2-49B6-8D45-1A678C4C5EE0}" type="datetime1">
              <a:rPr lang="ru-RU" smtClean="0"/>
              <a:t>24.11.2022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2814782868"/>
      </p:ext>
    </p:extLst>
  </p:cSld>
  <p:clrMapOvr>
    <a:masterClrMapping/>
  </p:clrMapOvr>
  <p:transition spd="slow" advClick="0"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E985893-0443-4914-B011-9A0B023AC6BF}" type="datetime1">
              <a:rPr lang="ru-RU" smtClean="0"/>
              <a:t>24.11.2022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1336890799"/>
      </p:ext>
    </p:extLst>
  </p:cSld>
  <p:clrMapOvr>
    <a:masterClrMapping/>
  </p:clrMapOvr>
  <p:transition spd="slow" advClick="0"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6FA474E-18B6-407C-B2B3-902C4A27EC45}" type="datetime1">
              <a:rPr lang="ru-RU" smtClean="0"/>
              <a:t>24.11.2022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2193945215"/>
      </p:ext>
    </p:extLst>
  </p:cSld>
  <p:clrMapOvr>
    <a:masterClrMapping/>
  </p:clrMapOvr>
  <p:transition spd="slow" advClick="0"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2FD70B2-C59E-482D-86FC-331969EB9FDD}" type="datetime1">
              <a:rPr lang="ru-RU" smtClean="0"/>
              <a:t>24.11.2022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3327846079"/>
      </p:ext>
    </p:extLst>
  </p:cSld>
  <p:clrMapOvr>
    <a:masterClrMapping/>
  </p:clrMapOvr>
  <p:transition spd="slow" advClick="0"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87618E1-2279-485C-9172-925D55E7DEF9}" type="datetime1">
              <a:rPr lang="ru-RU" smtClean="0"/>
              <a:t>24.11.2022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3799522039"/>
      </p:ext>
    </p:extLst>
  </p:cSld>
  <p:clrMapOvr>
    <a:masterClrMapping/>
  </p:clrMapOvr>
  <p:transition spd="slow" advClick="0"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E855EC2-8CA8-43BB-B827-DD7E8ED2FF16}" type="datetime1">
              <a:rPr lang="ru-RU" smtClean="0"/>
              <a:t>24.11.2022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2475571896"/>
      </p:ext>
    </p:extLst>
  </p:cSld>
  <p:clrMapOvr>
    <a:masterClrMapping/>
  </p:clrMapOvr>
  <p:transition spd="slow" advClick="0"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BBD7C4A-B9DE-409B-B5F3-4703E09CC42A}" type="datetime1">
              <a:rPr lang="ru-RU" smtClean="0"/>
              <a:t>24.11.2022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DBF1AB-910C-4722-A31B-1AB158B2CD5A}" type="slidenum">
              <a:rPr lang="ru-RU" smtClean="0"/>
              <a:t>‹#›</a:t>
            </a:fld>
            <a:endParaRPr lang="ru-RU"/>
          </a:p>
        </p:txBody>
      </p:sp>
    </p:spTree>
    <p:extLst>
      <p:ext uri="{BB962C8B-B14F-4D97-AF65-F5344CB8AC3E}">
        <p14:creationId xmlns:p14="http://schemas.microsoft.com/office/powerpoint/2010/main" val="4195947913"/>
      </p:ext>
    </p:extLst>
  </p:cSld>
  <p:clrMapOvr>
    <a:masterClrMapping/>
  </p:clrMapOvr>
  <p:transition spd="slow" advClick="0"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8F33"/>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C2CC5-FFFC-4169-AA79-FDFD1259CB34}" type="datetime1">
              <a:rPr lang="ru-RU" smtClean="0"/>
              <a:t>24.11.2022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BF1AB-910C-4722-A31B-1AB158B2CD5A}" type="slidenum">
              <a:rPr lang="ru-RU" smtClean="0"/>
              <a:t>‹#›</a:t>
            </a:fld>
            <a:endParaRPr lang="ru-RU"/>
          </a:p>
        </p:txBody>
      </p:sp>
    </p:spTree>
    <p:extLst>
      <p:ext uri="{BB962C8B-B14F-4D97-AF65-F5344CB8AC3E}">
        <p14:creationId xmlns:p14="http://schemas.microsoft.com/office/powerpoint/2010/main" val="3291768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5000">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jpg"/><Relationship Id="rId17" Type="http://schemas.openxmlformats.org/officeDocument/2006/relationships/image" Target="../media/image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g"/><Relationship Id="rId15" Type="http://schemas.openxmlformats.org/officeDocument/2006/relationships/image" Target="../media/image3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gif"/><Relationship Id="rId19" Type="http://schemas.openxmlformats.org/officeDocument/2006/relationships/image" Target="../media/image4.png"/><Relationship Id="rId4" Type="http://schemas.openxmlformats.org/officeDocument/2006/relationships/image" Target="../media/image36.jpg"/><Relationship Id="rId9" Type="http://schemas.openxmlformats.org/officeDocument/2006/relationships/image" Target="../media/image41.png"/><Relationship Id="rId1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B1DBF1AB-910C-4722-A31B-1AB158B2CD5A}" type="slidenum">
              <a:rPr lang="ru-RU" smtClean="0"/>
              <a:t>1</a:t>
            </a:fld>
            <a:endParaRPr lang="ru-RU"/>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59" y="3501008"/>
            <a:ext cx="2736279" cy="540000"/>
          </a:xfrm>
          <a:prstGeom prst="rect">
            <a:avLst/>
          </a:prstGeom>
        </p:spPr>
      </p:pic>
    </p:spTree>
    <p:extLst>
      <p:ext uri="{BB962C8B-B14F-4D97-AF65-F5344CB8AC3E}">
        <p14:creationId xmlns:p14="http://schemas.microsoft.com/office/powerpoint/2010/main" val="664704683"/>
      </p:ext>
    </p:extLst>
  </p:cSld>
  <p:clrMapOvr>
    <a:masterClrMapping/>
  </p:clrMapOvr>
  <p:transition spd="slow" advClick="0" advTm="5000">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306" y="173222"/>
            <a:ext cx="4676293" cy="4676293"/>
          </a:xfrm>
          <a:prstGeom prst="rect">
            <a:avLst/>
          </a:prstGeom>
        </p:spPr>
      </p:pic>
      <p:sp>
        <p:nvSpPr>
          <p:cNvPr id="35" name="Заголовок 23"/>
          <p:cNvSpPr txBox="1">
            <a:spLocks/>
          </p:cNvSpPr>
          <p:nvPr/>
        </p:nvSpPr>
        <p:spPr>
          <a:xfrm>
            <a:off x="954259" y="4005064"/>
            <a:ext cx="97299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dirty="0">
                <a:solidFill>
                  <a:srgbClr val="F68F33"/>
                </a:solidFill>
                <a:latin typeface="Segoe UI" pitchFamily="34" charset="0"/>
                <a:cs typeface="Segoe UI" pitchFamily="34" charset="0"/>
              </a:rPr>
              <a:t>15</a:t>
            </a:r>
          </a:p>
        </p:txBody>
      </p:sp>
      <p:sp>
        <p:nvSpPr>
          <p:cNvPr id="16" name="Заголовок 23"/>
          <p:cNvSpPr txBox="1">
            <a:spLocks/>
          </p:cNvSpPr>
          <p:nvPr/>
        </p:nvSpPr>
        <p:spPr>
          <a:xfrm>
            <a:off x="2943040" y="3962113"/>
            <a:ext cx="972992" cy="928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dirty="0">
                <a:solidFill>
                  <a:srgbClr val="F68F33"/>
                </a:solidFill>
                <a:latin typeface="Segoe UI" pitchFamily="34" charset="0"/>
                <a:cs typeface="Segoe UI" pitchFamily="34" charset="0"/>
              </a:rPr>
              <a:t>1</a:t>
            </a:r>
            <a:r>
              <a:rPr lang="en-US" sz="5400" b="1" dirty="0">
                <a:solidFill>
                  <a:srgbClr val="F68F33"/>
                </a:solidFill>
                <a:latin typeface="Segoe UI" pitchFamily="34" charset="0"/>
                <a:cs typeface="Segoe UI" pitchFamily="34" charset="0"/>
              </a:rPr>
              <a:t>6</a:t>
            </a:r>
            <a:endParaRPr lang="ru-RU" sz="5400" b="1" dirty="0">
              <a:solidFill>
                <a:srgbClr val="F68F33"/>
              </a:solidFill>
              <a:latin typeface="Segoe UI" pitchFamily="34" charset="0"/>
              <a:cs typeface="Segoe UI" pitchFamily="34" charset="0"/>
            </a:endParaRPr>
          </a:p>
        </p:txBody>
      </p:sp>
      <p:sp>
        <p:nvSpPr>
          <p:cNvPr id="17" name="Заголовок 23"/>
          <p:cNvSpPr txBox="1">
            <a:spLocks/>
          </p:cNvSpPr>
          <p:nvPr/>
        </p:nvSpPr>
        <p:spPr>
          <a:xfrm>
            <a:off x="5172780" y="4005064"/>
            <a:ext cx="97299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F68F33"/>
                </a:solidFill>
                <a:latin typeface="Segoe UI" pitchFamily="34" charset="0"/>
                <a:cs typeface="Segoe UI" pitchFamily="34" charset="0"/>
              </a:rPr>
              <a:t>70</a:t>
            </a:r>
            <a:endParaRPr lang="ru-RU" sz="5400" b="1" dirty="0">
              <a:solidFill>
                <a:srgbClr val="F68F33"/>
              </a:solidFill>
              <a:latin typeface="Segoe UI" pitchFamily="34" charset="0"/>
              <a:cs typeface="Segoe UI" pitchFamily="34" charset="0"/>
            </a:endParaRPr>
          </a:p>
        </p:txBody>
      </p:sp>
      <p:sp>
        <p:nvSpPr>
          <p:cNvPr id="18" name="Заголовок 23"/>
          <p:cNvSpPr txBox="1">
            <a:spLocks/>
          </p:cNvSpPr>
          <p:nvPr/>
        </p:nvSpPr>
        <p:spPr>
          <a:xfrm>
            <a:off x="7184349" y="4005064"/>
            <a:ext cx="1556880" cy="8158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F68F33"/>
                </a:solidFill>
                <a:latin typeface="Segoe UI" pitchFamily="34" charset="0"/>
                <a:cs typeface="Segoe UI" pitchFamily="34" charset="0"/>
              </a:rPr>
              <a:t>500</a:t>
            </a:r>
            <a:endParaRPr lang="ru-RU" sz="5400" b="1" dirty="0">
              <a:solidFill>
                <a:srgbClr val="F68F33"/>
              </a:solidFill>
              <a:latin typeface="Segoe UI" pitchFamily="34" charset="0"/>
              <a:cs typeface="Segoe UI" pitchFamily="34" charset="0"/>
            </a:endParaRPr>
          </a:p>
        </p:txBody>
      </p:sp>
      <p:sp>
        <p:nvSpPr>
          <p:cNvPr id="20" name="Заголовок 23"/>
          <p:cNvSpPr txBox="1">
            <a:spLocks/>
          </p:cNvSpPr>
          <p:nvPr/>
        </p:nvSpPr>
        <p:spPr>
          <a:xfrm>
            <a:off x="564789" y="4869160"/>
            <a:ext cx="1774963"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Segoe UI" pitchFamily="34" charset="0"/>
                <a:cs typeface="Segoe UI" pitchFamily="34" charset="0"/>
              </a:rPr>
              <a:t>years of experience</a:t>
            </a:r>
          </a:p>
        </p:txBody>
      </p:sp>
      <p:sp>
        <p:nvSpPr>
          <p:cNvPr id="22" name="Заголовок 23"/>
          <p:cNvSpPr txBox="1">
            <a:spLocks/>
          </p:cNvSpPr>
          <p:nvPr/>
        </p:nvSpPr>
        <p:spPr>
          <a:xfrm>
            <a:off x="2699792" y="4891009"/>
            <a:ext cx="1459488"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Segoe UI" pitchFamily="34" charset="0"/>
                <a:cs typeface="Segoe UI" pitchFamily="34" charset="0"/>
              </a:rPr>
              <a:t>foreign partners</a:t>
            </a:r>
            <a:endParaRPr lang="ru-RU" sz="1400" dirty="0">
              <a:latin typeface="Segoe UI" pitchFamily="34" charset="0"/>
              <a:cs typeface="Segoe UI" pitchFamily="34" charset="0"/>
            </a:endParaRPr>
          </a:p>
        </p:txBody>
      </p:sp>
      <p:sp>
        <p:nvSpPr>
          <p:cNvPr id="23" name="Заголовок 23"/>
          <p:cNvSpPr txBox="1">
            <a:spLocks/>
          </p:cNvSpPr>
          <p:nvPr/>
        </p:nvSpPr>
        <p:spPr>
          <a:xfrm>
            <a:off x="4860032" y="4869160"/>
            <a:ext cx="1598487"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Segoe UI" pitchFamily="34" charset="0"/>
                <a:cs typeface="Segoe UI" pitchFamily="34" charset="0"/>
              </a:rPr>
              <a:t>industrial facilities</a:t>
            </a:r>
          </a:p>
        </p:txBody>
      </p:sp>
      <p:sp>
        <p:nvSpPr>
          <p:cNvPr id="25" name="Заголовок 23"/>
          <p:cNvSpPr txBox="1">
            <a:spLocks/>
          </p:cNvSpPr>
          <p:nvPr/>
        </p:nvSpPr>
        <p:spPr>
          <a:xfrm>
            <a:off x="6976188" y="4878983"/>
            <a:ext cx="2060308"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Segoe UI" pitchFamily="34" charset="0"/>
                <a:cs typeface="Segoe UI" pitchFamily="34" charset="0"/>
              </a:rPr>
              <a:t>completed projects</a:t>
            </a:r>
            <a:endParaRPr lang="ru-RU" sz="1400" dirty="0">
              <a:latin typeface="Segoe UI" pitchFamily="34" charset="0"/>
              <a:cs typeface="Segoe UI" pitchFamily="34" charset="0"/>
            </a:endParaRPr>
          </a:p>
        </p:txBody>
      </p:sp>
      <p:sp>
        <p:nvSpPr>
          <p:cNvPr id="3" name="Номер слайда 2"/>
          <p:cNvSpPr>
            <a:spLocks noGrp="1"/>
          </p:cNvSpPr>
          <p:nvPr>
            <p:ph type="sldNum" sz="quarter" idx="12"/>
          </p:nvPr>
        </p:nvSpPr>
        <p:spPr/>
        <p:txBody>
          <a:bodyPr/>
          <a:lstStyle/>
          <a:p>
            <a:fld id="{B1DBF1AB-910C-4722-A31B-1AB158B2CD5A}" type="slidenum">
              <a:rPr lang="ru-RU" smtClean="0"/>
              <a:t>10</a:t>
            </a:fld>
            <a:endParaRPr lang="ru-RU"/>
          </a:p>
        </p:txBody>
      </p:sp>
      <p:sp>
        <p:nvSpPr>
          <p:cNvPr id="14" name="Заголовок 23"/>
          <p:cNvSpPr>
            <a:spLocks noGrp="1"/>
          </p:cNvSpPr>
          <p:nvPr>
            <p:ph type="ctrTitle"/>
          </p:nvPr>
        </p:nvSpPr>
        <p:spPr>
          <a:xfrm>
            <a:off x="827583" y="404664"/>
            <a:ext cx="5976665" cy="576064"/>
          </a:xfrm>
        </p:spPr>
        <p:txBody>
          <a:bodyPr>
            <a:noAutofit/>
          </a:bodyPr>
          <a:lstStyle/>
          <a:p>
            <a:pPr algn="l"/>
            <a:r>
              <a:rPr lang="en-US" sz="1800" b="1" dirty="0" err="1">
                <a:solidFill>
                  <a:srgbClr val="F68F33"/>
                </a:solidFill>
                <a:latin typeface="Segoe UI" pitchFamily="34" charset="0"/>
                <a:cs typeface="Segoe UI" pitchFamily="34" charset="0"/>
              </a:rPr>
              <a:t>Energia</a:t>
            </a:r>
            <a:r>
              <a:rPr lang="en-US" sz="1800" b="1" dirty="0">
                <a:solidFill>
                  <a:srgbClr val="F68F33"/>
                </a:solidFill>
                <a:latin typeface="Segoe UI" pitchFamily="34" charset="0"/>
                <a:cs typeface="Segoe UI" pitchFamily="34" charset="0"/>
              </a:rPr>
              <a:t> RK in figures</a:t>
            </a:r>
            <a:r>
              <a:rPr lang="ru-RU" sz="1800" b="1" dirty="0">
                <a:solidFill>
                  <a:srgbClr val="F68F33"/>
                </a:solidFill>
                <a:latin typeface="Segoe UI" pitchFamily="34" charset="0"/>
                <a:cs typeface="Segoe UI" pitchFamily="34" charset="0"/>
              </a:rPr>
              <a:t>:</a:t>
            </a: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2833992950"/>
      </p:ext>
    </p:extLst>
  </p:cSld>
  <p:clrMapOvr>
    <a:masterClrMapping/>
  </p:clrMapOvr>
  <p:transition spd="slow" advClick="0"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B1DBF1AB-910C-4722-A31B-1AB158B2CD5A}" type="slidenum">
              <a:rPr lang="ru-RU" smtClean="0"/>
              <a:t>11</a:t>
            </a:fld>
            <a:endParaRPr lang="ru-RU"/>
          </a:p>
        </p:txBody>
      </p:sp>
      <p:sp>
        <p:nvSpPr>
          <p:cNvPr id="28" name="Заголовок 23"/>
          <p:cNvSpPr>
            <a:spLocks noGrp="1"/>
          </p:cNvSpPr>
          <p:nvPr>
            <p:ph type="ctrTitle"/>
          </p:nvPr>
        </p:nvSpPr>
        <p:spPr>
          <a:xfrm>
            <a:off x="827584" y="404664"/>
            <a:ext cx="2664296" cy="603518"/>
          </a:xfrm>
        </p:spPr>
        <p:txBody>
          <a:bodyPr>
            <a:noAutofit/>
          </a:bodyPr>
          <a:lstStyle/>
          <a:p>
            <a:pPr algn="l"/>
            <a:r>
              <a:rPr lang="en-US" sz="1800" b="1" dirty="0">
                <a:solidFill>
                  <a:srgbClr val="F68F33"/>
                </a:solidFill>
                <a:latin typeface="Segoe UI" pitchFamily="34" charset="0"/>
                <a:cs typeface="Segoe UI" pitchFamily="34" charset="0"/>
              </a:rPr>
              <a:t>We are recommended</a:t>
            </a:r>
            <a:r>
              <a:rPr lang="ru-RU" sz="1800" b="1" dirty="0">
                <a:solidFill>
                  <a:srgbClr val="F68F33"/>
                </a:solidFill>
                <a:latin typeface="Segoe UI" pitchFamily="34" charset="0"/>
                <a:cs typeface="Segoe UI" pitchFamily="34" charset="0"/>
              </a:rPr>
              <a:t>:</a:t>
            </a:r>
          </a:p>
        </p:txBody>
      </p:sp>
      <p:pic>
        <p:nvPicPr>
          <p:cNvPr id="29" name="Рисунок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875" y="1268760"/>
            <a:ext cx="1528256"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65" y="3395152"/>
            <a:ext cx="1525068"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31" name="Рисунок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909" y="1269143"/>
            <a:ext cx="1527024"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320" y="3395152"/>
            <a:ext cx="1567445"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32" name="Рисунок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814" y="3395152"/>
            <a:ext cx="1528256"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20354" y="476672"/>
            <a:ext cx="4320000" cy="4320000"/>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
        <p:nvSpPr>
          <p:cNvPr id="15" name="Заголовок 23"/>
          <p:cNvSpPr txBox="1">
            <a:spLocks/>
          </p:cNvSpPr>
          <p:nvPr/>
        </p:nvSpPr>
        <p:spPr>
          <a:xfrm>
            <a:off x="6334388" y="6021288"/>
            <a:ext cx="255809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600" b="1" dirty="0">
                <a:solidFill>
                  <a:srgbClr val="F68F33"/>
                </a:solidFill>
                <a:latin typeface="Segoe UI" pitchFamily="34" charset="0"/>
                <a:cs typeface="Segoe UI" pitchFamily="34" charset="0"/>
              </a:rPr>
              <a:t>and many others…</a:t>
            </a:r>
            <a:endParaRPr lang="ru-RU" sz="1600" b="1" dirty="0">
              <a:solidFill>
                <a:srgbClr val="F68F33"/>
              </a:solidFill>
              <a:latin typeface="Segoe UI" pitchFamily="34" charset="0"/>
              <a:cs typeface="Segoe UI" pitchFamily="34" charset="0"/>
            </a:endParaRPr>
          </a:p>
        </p:txBody>
      </p:sp>
    </p:spTree>
    <p:extLst>
      <p:ext uri="{BB962C8B-B14F-4D97-AF65-F5344CB8AC3E}">
        <p14:creationId xmlns:p14="http://schemas.microsoft.com/office/powerpoint/2010/main" val="502452914"/>
      </p:ext>
    </p:extLst>
  </p:cSld>
  <p:clrMapOvr>
    <a:masterClrMapping/>
  </p:clrMapOvr>
  <p:transition spd="slow" advClick="0"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15821" t="19547" r="17504" b="13547"/>
          <a:stretch/>
        </p:blipFill>
        <p:spPr>
          <a:xfrm>
            <a:off x="2771800" y="1044946"/>
            <a:ext cx="2880320" cy="2890336"/>
          </a:xfrm>
          <a:prstGeom prst="rect">
            <a:avLst/>
          </a:prstGeom>
        </p:spPr>
      </p:pic>
      <p:sp>
        <p:nvSpPr>
          <p:cNvPr id="13" name="Заголовок 23"/>
          <p:cNvSpPr txBox="1">
            <a:spLocks/>
          </p:cNvSpPr>
          <p:nvPr/>
        </p:nvSpPr>
        <p:spPr>
          <a:xfrm>
            <a:off x="827584" y="280293"/>
            <a:ext cx="3059760"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F68F33"/>
                </a:solidFill>
                <a:latin typeface="Segoe UI" pitchFamily="34" charset="0"/>
                <a:cs typeface="Segoe UI" pitchFamily="34" charset="0"/>
              </a:rPr>
              <a:t>Our Mission</a:t>
            </a:r>
            <a:r>
              <a:rPr lang="ru-RU" sz="1800" b="1" dirty="0">
                <a:solidFill>
                  <a:srgbClr val="F68F33"/>
                </a:solidFill>
                <a:latin typeface="Segoe UI" pitchFamily="34" charset="0"/>
                <a:cs typeface="Segoe UI" pitchFamily="34" charset="0"/>
              </a:rPr>
              <a:t>:</a:t>
            </a:r>
          </a:p>
        </p:txBody>
      </p:sp>
      <p:sp>
        <p:nvSpPr>
          <p:cNvPr id="2" name="Номер слайда 1"/>
          <p:cNvSpPr>
            <a:spLocks noGrp="1"/>
          </p:cNvSpPr>
          <p:nvPr>
            <p:ph type="sldNum" sz="quarter" idx="12"/>
          </p:nvPr>
        </p:nvSpPr>
        <p:spPr/>
        <p:txBody>
          <a:bodyPr/>
          <a:lstStyle/>
          <a:p>
            <a:fld id="{B1DBF1AB-910C-4722-A31B-1AB158B2CD5A}" type="slidenum">
              <a:rPr lang="ru-RU" smtClean="0"/>
              <a:t>12</a:t>
            </a:fld>
            <a:endParaRPr lang="ru-RU"/>
          </a:p>
        </p:txBody>
      </p:sp>
      <p:sp>
        <p:nvSpPr>
          <p:cNvPr id="7" name="Прямоугольник 6"/>
          <p:cNvSpPr/>
          <p:nvPr/>
        </p:nvSpPr>
        <p:spPr>
          <a:xfrm>
            <a:off x="611560" y="4015080"/>
            <a:ext cx="7920880" cy="1708160"/>
          </a:xfrm>
          <a:prstGeom prst="rect">
            <a:avLst/>
          </a:prstGeom>
        </p:spPr>
        <p:txBody>
          <a:bodyPr wrap="square">
            <a:spAutoFit/>
          </a:bodyPr>
          <a:lstStyle/>
          <a:p>
            <a:pPr algn="just">
              <a:lnSpc>
                <a:spcPct val="150000"/>
              </a:lnSpc>
            </a:pPr>
            <a:r>
              <a:rPr lang="en-US" sz="1400" dirty="0">
                <a:latin typeface="Segoe UI" pitchFamily="34" charset="0"/>
                <a:ea typeface="+mj-ea"/>
                <a:cs typeface="Segoe UI" pitchFamily="34" charset="0"/>
              </a:rPr>
              <a:t>           “I, We are the unity of potentials of the best innovations of the Planet and Energy of living People, a team of professionals who are absolutely devoted to their Business, readily acting to obtain the result for the Client, in the implementation of unique needs and projects, development in the field of digital (IT) products, information and communication systems and networks for companies in industry, energy and transport.”</a:t>
            </a:r>
            <a:endParaRPr lang="ru-RU" sz="1400" dirty="0">
              <a:latin typeface="Segoe UI" pitchFamily="34" charset="0"/>
              <a:ea typeface="+mj-ea"/>
              <a:cs typeface="Segoe UI"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2287942734"/>
      </p:ext>
    </p:extLst>
  </p:cSld>
  <p:clrMapOvr>
    <a:masterClrMapping/>
  </p:clrMapOvr>
  <p:transition spd="slow" advClick="0"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Заголовок 23"/>
          <p:cNvSpPr txBox="1">
            <a:spLocks/>
          </p:cNvSpPr>
          <p:nvPr/>
        </p:nvSpPr>
        <p:spPr>
          <a:xfrm>
            <a:off x="827584" y="404664"/>
            <a:ext cx="2104332" cy="5826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F68F33"/>
                </a:solidFill>
                <a:latin typeface="Segoe UI" pitchFamily="34" charset="0"/>
                <a:cs typeface="Segoe UI" pitchFamily="34" charset="0"/>
              </a:rPr>
              <a:t>Our Values</a:t>
            </a:r>
            <a:r>
              <a:rPr lang="ru-RU" sz="1800" b="1" dirty="0">
                <a:solidFill>
                  <a:srgbClr val="F68F33"/>
                </a:solidFill>
                <a:latin typeface="Segoe UI" pitchFamily="34" charset="0"/>
                <a:cs typeface="Segoe UI" pitchFamily="34" charset="0"/>
              </a:rPr>
              <a:t>:</a:t>
            </a:r>
          </a:p>
        </p:txBody>
      </p:sp>
      <p:sp>
        <p:nvSpPr>
          <p:cNvPr id="14" name="Заголовок 23"/>
          <p:cNvSpPr txBox="1">
            <a:spLocks/>
          </p:cNvSpPr>
          <p:nvPr/>
        </p:nvSpPr>
        <p:spPr>
          <a:xfrm>
            <a:off x="1119202" y="764704"/>
            <a:ext cx="6940790"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Segoe UI" pitchFamily="34" charset="0"/>
                <a:cs typeface="Segoe UI" pitchFamily="34" charset="0"/>
              </a:rPr>
              <a:t>“Internal compass” for quick adoption of optimal decisions in the Company</a:t>
            </a:r>
            <a:endParaRPr lang="ru-RU" sz="1400" dirty="0">
              <a:latin typeface="Segoe UI" pitchFamily="34" charset="0"/>
              <a:cs typeface="Segoe UI" pitchFamily="34" charset="0"/>
            </a:endParaRPr>
          </a:p>
        </p:txBody>
      </p:sp>
      <p:sp>
        <p:nvSpPr>
          <p:cNvPr id="2" name="Номер слайда 1"/>
          <p:cNvSpPr>
            <a:spLocks noGrp="1"/>
          </p:cNvSpPr>
          <p:nvPr>
            <p:ph type="sldNum" sz="quarter" idx="12"/>
          </p:nvPr>
        </p:nvSpPr>
        <p:spPr/>
        <p:txBody>
          <a:bodyPr/>
          <a:lstStyle/>
          <a:p>
            <a:fld id="{B1DBF1AB-910C-4722-A31B-1AB158B2CD5A}" type="slidenum">
              <a:rPr lang="ru-RU" smtClean="0"/>
              <a:t>13</a:t>
            </a:fld>
            <a:endParaRPr lang="ru-RU"/>
          </a:p>
        </p:txBody>
      </p:sp>
      <p:grpSp>
        <p:nvGrpSpPr>
          <p:cNvPr id="7" name="Группа 6"/>
          <p:cNvGrpSpPr/>
          <p:nvPr/>
        </p:nvGrpSpPr>
        <p:grpSpPr>
          <a:xfrm>
            <a:off x="449706" y="1268760"/>
            <a:ext cx="8298758" cy="4320000"/>
            <a:chOff x="521714" y="1066979"/>
            <a:chExt cx="8298758" cy="432000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9597" y="1066979"/>
              <a:ext cx="4320000" cy="4320000"/>
            </a:xfrm>
            <a:prstGeom prst="rect">
              <a:avLst/>
            </a:prstGeom>
          </p:spPr>
        </p:pic>
        <p:sp>
          <p:nvSpPr>
            <p:cNvPr id="20" name="Заголовок 23"/>
            <p:cNvSpPr txBox="1">
              <a:spLocks/>
            </p:cNvSpPr>
            <p:nvPr/>
          </p:nvSpPr>
          <p:spPr>
            <a:xfrm>
              <a:off x="521714" y="4339244"/>
              <a:ext cx="2034061" cy="9500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a:solidFill>
                    <a:srgbClr val="F68F33"/>
                  </a:solidFill>
                  <a:latin typeface="Segoe UI" pitchFamily="34" charset="0"/>
                  <a:cs typeface="Segoe UI" pitchFamily="34" charset="0"/>
                </a:rPr>
                <a:t>I, Development</a:t>
              </a:r>
              <a:r>
                <a:rPr lang="ru-RU" sz="1000" b="1" dirty="0">
                  <a:solidFill>
                    <a:srgbClr val="F68F33"/>
                  </a:solidFill>
                  <a:latin typeface="Segoe UI" pitchFamily="34" charset="0"/>
                  <a:cs typeface="Segoe UI" pitchFamily="34" charset="0"/>
                </a:rPr>
                <a:t>:</a:t>
              </a:r>
              <a:br>
                <a:rPr lang="ru-RU" sz="1050" dirty="0">
                  <a:latin typeface="Segoe UI" pitchFamily="34" charset="0"/>
                  <a:cs typeface="Segoe UI" pitchFamily="34" charset="0"/>
                </a:rPr>
              </a:br>
              <a:r>
                <a:rPr lang="en-US" sz="1050" dirty="0">
                  <a:latin typeface="Segoe UI" pitchFamily="34" charset="0"/>
                  <a:cs typeface="Segoe UI" pitchFamily="34" charset="0"/>
                </a:rPr>
                <a:t>We are convinced </a:t>
              </a:r>
            </a:p>
            <a:p>
              <a:r>
                <a:rPr lang="en-US" sz="1050" dirty="0">
                  <a:latin typeface="Segoe UI" pitchFamily="34" charset="0"/>
                  <a:cs typeface="Segoe UI" pitchFamily="34" charset="0"/>
                </a:rPr>
                <a:t>that everything we do, </a:t>
              </a:r>
            </a:p>
            <a:p>
              <a:r>
                <a:rPr lang="en-US" sz="1050" dirty="0">
                  <a:latin typeface="Segoe UI" pitchFamily="34" charset="0"/>
                  <a:cs typeface="Segoe UI" pitchFamily="34" charset="0"/>
                </a:rPr>
                <a:t>we do to develop </a:t>
              </a:r>
            </a:p>
            <a:p>
              <a:r>
                <a:rPr lang="en-US" sz="1050" dirty="0">
                  <a:latin typeface="Segoe UI" pitchFamily="34" charset="0"/>
                  <a:cs typeface="Segoe UI" pitchFamily="34" charset="0"/>
                </a:rPr>
                <a:t>our potential.</a:t>
              </a:r>
              <a:endParaRPr lang="ru-RU" sz="1050" dirty="0">
                <a:latin typeface="Segoe UI" pitchFamily="34" charset="0"/>
                <a:cs typeface="Segoe UI" pitchFamily="34" charset="0"/>
              </a:endParaRPr>
            </a:p>
          </p:txBody>
        </p:sp>
        <p:sp>
          <p:nvSpPr>
            <p:cNvPr id="22" name="Заголовок 23"/>
            <p:cNvSpPr txBox="1">
              <a:spLocks/>
            </p:cNvSpPr>
            <p:nvPr/>
          </p:nvSpPr>
          <p:spPr>
            <a:xfrm>
              <a:off x="6444208" y="4274213"/>
              <a:ext cx="2376264"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a:solidFill>
                    <a:srgbClr val="F68F33"/>
                  </a:solidFill>
                  <a:latin typeface="Segoe UI" pitchFamily="34" charset="0"/>
                  <a:cs typeface="Segoe UI" pitchFamily="34" charset="0"/>
                </a:rPr>
                <a:t>I, Common sense</a:t>
              </a:r>
              <a:r>
                <a:rPr lang="ru-RU" sz="1000" b="1" dirty="0">
                  <a:solidFill>
                    <a:srgbClr val="F68F33"/>
                  </a:solidFill>
                  <a:latin typeface="Segoe UI" pitchFamily="34" charset="0"/>
                  <a:cs typeface="Segoe UI" pitchFamily="34" charset="0"/>
                </a:rPr>
                <a:t>:</a:t>
              </a:r>
              <a:br>
                <a:rPr lang="ru-RU" sz="1000" dirty="0">
                  <a:latin typeface="Segoe UI" pitchFamily="34" charset="0"/>
                  <a:cs typeface="Segoe UI" pitchFamily="34" charset="0"/>
                </a:rPr>
              </a:br>
              <a:r>
                <a:rPr lang="en-US" sz="1000" dirty="0">
                  <a:latin typeface="Segoe UI" pitchFamily="34" charset="0"/>
                  <a:cs typeface="Segoe UI" pitchFamily="34" charset="0"/>
                </a:rPr>
                <a:t>We are REALISTS and we are convinced that the basis for making our decisions are: common sense, practical experience and analysis </a:t>
              </a:r>
            </a:p>
            <a:p>
              <a:r>
                <a:rPr lang="en-US" sz="1000" dirty="0">
                  <a:latin typeface="Segoe UI" pitchFamily="34" charset="0"/>
                  <a:cs typeface="Segoe UI" pitchFamily="34" charset="0"/>
                </a:rPr>
                <a:t>of our own mistakes.</a:t>
              </a:r>
              <a:r>
                <a:rPr lang="ru-RU" sz="1000" dirty="0">
                  <a:latin typeface="Segoe UI" pitchFamily="34" charset="0"/>
                  <a:cs typeface="Segoe UI" pitchFamily="34" charset="0"/>
                </a:rPr>
                <a:t> </a:t>
              </a:r>
            </a:p>
          </p:txBody>
        </p:sp>
        <p:sp>
          <p:nvSpPr>
            <p:cNvPr id="23" name="Заголовок 23"/>
            <p:cNvSpPr txBox="1">
              <a:spLocks/>
            </p:cNvSpPr>
            <p:nvPr/>
          </p:nvSpPr>
          <p:spPr>
            <a:xfrm>
              <a:off x="521715" y="2246951"/>
              <a:ext cx="2034061" cy="9501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a:solidFill>
                    <a:srgbClr val="F68F33"/>
                  </a:solidFill>
                  <a:latin typeface="Segoe UI" pitchFamily="34" charset="0"/>
                  <a:cs typeface="Segoe UI" pitchFamily="34" charset="0"/>
                </a:rPr>
                <a:t>I, Love</a:t>
              </a:r>
              <a:r>
                <a:rPr lang="ru-RU" sz="1000" b="1" dirty="0">
                  <a:solidFill>
                    <a:srgbClr val="F68F33"/>
                  </a:solidFill>
                  <a:latin typeface="Segoe UI" pitchFamily="34" charset="0"/>
                  <a:cs typeface="Segoe UI" pitchFamily="34" charset="0"/>
                </a:rPr>
                <a:t>:</a:t>
              </a:r>
            </a:p>
            <a:p>
              <a:r>
                <a:rPr lang="en-US" sz="1000" dirty="0">
                  <a:latin typeface="Segoe UI" pitchFamily="34" charset="0"/>
                  <a:cs typeface="Segoe UI" pitchFamily="34" charset="0"/>
                </a:rPr>
                <a:t>We are convinced </a:t>
              </a:r>
            </a:p>
            <a:p>
              <a:r>
                <a:rPr lang="en-US" sz="1000" dirty="0">
                  <a:latin typeface="Segoe UI" pitchFamily="34" charset="0"/>
                  <a:cs typeface="Segoe UI" pitchFamily="34" charset="0"/>
                </a:rPr>
                <a:t>that everything we do, </a:t>
              </a:r>
            </a:p>
            <a:p>
              <a:r>
                <a:rPr lang="en-US" sz="1000" dirty="0">
                  <a:latin typeface="Segoe UI" pitchFamily="34" charset="0"/>
                  <a:cs typeface="Segoe UI" pitchFamily="34" charset="0"/>
                </a:rPr>
                <a:t>we do with LOVE to ourselves and to the World around us.</a:t>
              </a:r>
              <a:endParaRPr lang="ru-RU" sz="1000" dirty="0">
                <a:latin typeface="Segoe UI" pitchFamily="34" charset="0"/>
                <a:cs typeface="Segoe UI" pitchFamily="34"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583" y="1598385"/>
              <a:ext cx="540000" cy="5400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583" y="3681088"/>
              <a:ext cx="540000" cy="54000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610" y="3590197"/>
              <a:ext cx="540000" cy="540000"/>
            </a:xfrm>
            <a:prstGeom prst="rect">
              <a:avLst/>
            </a:prstGeom>
          </p:spPr>
        </p:pic>
        <p:sp>
          <p:nvSpPr>
            <p:cNvPr id="19" name="Заголовок 23"/>
            <p:cNvSpPr txBox="1">
              <a:spLocks/>
            </p:cNvSpPr>
            <p:nvPr/>
          </p:nvSpPr>
          <p:spPr>
            <a:xfrm>
              <a:off x="6604878" y="2246951"/>
              <a:ext cx="2071578" cy="9501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a:solidFill>
                    <a:srgbClr val="F68F33"/>
                  </a:solidFill>
                  <a:latin typeface="Segoe UI" pitchFamily="34" charset="0"/>
                  <a:cs typeface="Segoe UI" pitchFamily="34" charset="0"/>
                </a:rPr>
                <a:t>I, </a:t>
              </a:r>
              <a:r>
                <a:rPr lang="kk-KZ" sz="1000" b="1" dirty="0" err="1">
                  <a:solidFill>
                    <a:srgbClr val="F68F33"/>
                  </a:solidFill>
                  <a:latin typeface="Segoe UI" pitchFamily="34" charset="0"/>
                  <a:cs typeface="Segoe UI" pitchFamily="34" charset="0"/>
                </a:rPr>
                <a:t>A</a:t>
              </a:r>
              <a:r>
                <a:rPr lang="en-US" sz="1000" b="1" dirty="0" err="1">
                  <a:solidFill>
                    <a:srgbClr val="F68F33"/>
                  </a:solidFill>
                  <a:latin typeface="Segoe UI" pitchFamily="34" charset="0"/>
                  <a:cs typeface="Segoe UI" pitchFamily="34" charset="0"/>
                </a:rPr>
                <a:t>ction</a:t>
              </a:r>
              <a:r>
                <a:rPr lang="ru-RU" sz="1000" b="1" dirty="0">
                  <a:solidFill>
                    <a:srgbClr val="F68F33"/>
                  </a:solidFill>
                  <a:latin typeface="Segoe UI" pitchFamily="34" charset="0"/>
                  <a:cs typeface="Segoe UI" pitchFamily="34" charset="0"/>
                </a:rPr>
                <a:t>:</a:t>
              </a:r>
              <a:br>
                <a:rPr lang="ru-RU" sz="1000" dirty="0">
                  <a:latin typeface="Segoe UI" pitchFamily="34" charset="0"/>
                  <a:cs typeface="Segoe UI" pitchFamily="34" charset="0"/>
                </a:rPr>
              </a:br>
              <a:r>
                <a:rPr lang="en-US" sz="1000" dirty="0">
                  <a:latin typeface="Segoe UI" pitchFamily="34" charset="0"/>
                  <a:cs typeface="Segoe UI" pitchFamily="34" charset="0"/>
                </a:rPr>
                <a:t>We are convinced </a:t>
              </a:r>
            </a:p>
            <a:p>
              <a:r>
                <a:rPr lang="en-US" sz="1000" dirty="0">
                  <a:latin typeface="Segoe UI" pitchFamily="34" charset="0"/>
                  <a:cs typeface="Segoe UI" pitchFamily="34" charset="0"/>
                </a:rPr>
                <a:t>that everything we do, </a:t>
              </a:r>
            </a:p>
            <a:p>
              <a:r>
                <a:rPr lang="en-US" sz="1000" dirty="0">
                  <a:latin typeface="Segoe UI" pitchFamily="34" charset="0"/>
                  <a:cs typeface="Segoe UI" pitchFamily="34" charset="0"/>
                </a:rPr>
                <a:t>we do with readiness and dedication to our CASE</a:t>
              </a:r>
              <a:r>
                <a:rPr lang="ru-RU" sz="1000" dirty="0">
                  <a:latin typeface="Segoe UI" pitchFamily="34" charset="0"/>
                  <a:cs typeface="Segoe UI" pitchFamily="34" charset="0"/>
                </a:rPr>
                <a:t>.</a:t>
              </a: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0610" y="1544385"/>
              <a:ext cx="648000" cy="648000"/>
            </a:xfrm>
            <a:prstGeom prst="rect">
              <a:avLst/>
            </a:prstGeom>
          </p:spPr>
        </p:pic>
      </p:grpSp>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
        <p:nvSpPr>
          <p:cNvPr id="11" name="Прямоугольник 10"/>
          <p:cNvSpPr/>
          <p:nvPr/>
        </p:nvSpPr>
        <p:spPr>
          <a:xfrm>
            <a:off x="6494072" y="3624092"/>
            <a:ext cx="1565920" cy="246221"/>
          </a:xfrm>
          <a:prstGeom prst="rect">
            <a:avLst/>
          </a:prstGeom>
        </p:spPr>
        <p:txBody>
          <a:bodyPr wrap="square">
            <a:spAutoFit/>
          </a:bodyPr>
          <a:lstStyle/>
          <a:p>
            <a:pPr algn="ctr"/>
            <a:r>
              <a:rPr lang="en-US" sz="1000" dirty="0">
                <a:latin typeface="Segoe UI" pitchFamily="34" charset="0"/>
                <a:ea typeface="+mj-ea"/>
                <a:cs typeface="Segoe UI" pitchFamily="34" charset="0"/>
              </a:rPr>
              <a:t>.</a:t>
            </a:r>
            <a:endParaRPr lang="ru-RU" sz="1000" dirty="0">
              <a:latin typeface="Segoe UI" pitchFamily="34" charset="0"/>
              <a:ea typeface="+mj-ea"/>
              <a:cs typeface="Segoe UI" pitchFamily="34" charset="0"/>
            </a:endParaRPr>
          </a:p>
        </p:txBody>
      </p:sp>
    </p:spTree>
    <p:extLst>
      <p:ext uri="{BB962C8B-B14F-4D97-AF65-F5344CB8AC3E}">
        <p14:creationId xmlns:p14="http://schemas.microsoft.com/office/powerpoint/2010/main" val="2145642929"/>
      </p:ext>
    </p:extLst>
  </p:cSld>
  <p:clrMapOvr>
    <a:masterClrMapping/>
  </p:clrMapOvr>
  <p:transition spd="slow" advClick="0"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237" y="1456221"/>
            <a:ext cx="3600000" cy="3600000"/>
          </a:xfrm>
          <a:prstGeom prst="rect">
            <a:avLst/>
          </a:prstGeom>
        </p:spPr>
      </p:pic>
      <p:sp>
        <p:nvSpPr>
          <p:cNvPr id="35" name="Заголовок 23"/>
          <p:cNvSpPr txBox="1">
            <a:spLocks/>
          </p:cNvSpPr>
          <p:nvPr/>
        </p:nvSpPr>
        <p:spPr>
          <a:xfrm>
            <a:off x="827584" y="426298"/>
            <a:ext cx="2232248" cy="4748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F68F33"/>
                </a:solidFill>
                <a:latin typeface="Segoe UI" pitchFamily="34" charset="0"/>
                <a:cs typeface="Segoe UI" pitchFamily="34" charset="0"/>
              </a:rPr>
              <a:t>Our contacts:</a:t>
            </a:r>
            <a:endParaRPr lang="ru-RU" sz="1800" b="1" dirty="0">
              <a:solidFill>
                <a:srgbClr val="F68F33"/>
              </a:solidFill>
              <a:latin typeface="Segoe UI" pitchFamily="34" charset="0"/>
              <a:cs typeface="Segoe UI" pitchFamily="34" charset="0"/>
            </a:endParaRPr>
          </a:p>
        </p:txBody>
      </p:sp>
      <p:sp>
        <p:nvSpPr>
          <p:cNvPr id="16" name="Заголовок 23"/>
          <p:cNvSpPr txBox="1">
            <a:spLocks/>
          </p:cNvSpPr>
          <p:nvPr/>
        </p:nvSpPr>
        <p:spPr>
          <a:xfrm>
            <a:off x="12909074" y="-663703"/>
            <a:ext cx="972992" cy="928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dirty="0">
                <a:solidFill>
                  <a:srgbClr val="F68F33"/>
                </a:solidFill>
              </a:rPr>
              <a:t>1</a:t>
            </a:r>
            <a:r>
              <a:rPr lang="en-US" sz="5400" b="1" dirty="0">
                <a:solidFill>
                  <a:srgbClr val="F68F33"/>
                </a:solidFill>
              </a:rPr>
              <a:t>0</a:t>
            </a:r>
            <a:endParaRPr lang="ru-RU" sz="5400" b="1" dirty="0">
              <a:solidFill>
                <a:srgbClr val="F68F33"/>
              </a:solidFill>
            </a:endParaRPr>
          </a:p>
        </p:txBody>
      </p:sp>
      <p:sp>
        <p:nvSpPr>
          <p:cNvPr id="17" name="Заголовок 23"/>
          <p:cNvSpPr txBox="1">
            <a:spLocks/>
          </p:cNvSpPr>
          <p:nvPr/>
        </p:nvSpPr>
        <p:spPr>
          <a:xfrm>
            <a:off x="15133055" y="-591695"/>
            <a:ext cx="97299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F68F33"/>
                </a:solidFill>
              </a:rPr>
              <a:t>70</a:t>
            </a:r>
            <a:endParaRPr lang="ru-RU" sz="5400" b="1" dirty="0">
              <a:solidFill>
                <a:srgbClr val="F68F33"/>
              </a:solidFill>
            </a:endParaRPr>
          </a:p>
        </p:txBody>
      </p:sp>
      <p:sp>
        <p:nvSpPr>
          <p:cNvPr id="18" name="Заголовок 23"/>
          <p:cNvSpPr txBox="1">
            <a:spLocks/>
          </p:cNvSpPr>
          <p:nvPr/>
        </p:nvSpPr>
        <p:spPr>
          <a:xfrm>
            <a:off x="17218037" y="-600646"/>
            <a:ext cx="1238385"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F68F33"/>
                </a:solidFill>
              </a:rPr>
              <a:t>500</a:t>
            </a:r>
            <a:endParaRPr lang="ru-RU" sz="5400" b="1" dirty="0">
              <a:solidFill>
                <a:srgbClr val="F68F33"/>
              </a:solidFill>
            </a:endParaRPr>
          </a:p>
        </p:txBody>
      </p:sp>
      <p:sp>
        <p:nvSpPr>
          <p:cNvPr id="22" name="Заголовок 23"/>
          <p:cNvSpPr txBox="1">
            <a:spLocks/>
          </p:cNvSpPr>
          <p:nvPr/>
        </p:nvSpPr>
        <p:spPr>
          <a:xfrm>
            <a:off x="12978573" y="241477"/>
            <a:ext cx="1459488"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dirty="0"/>
              <a:t>зарубежных партнеров</a:t>
            </a:r>
          </a:p>
        </p:txBody>
      </p:sp>
      <p:sp>
        <p:nvSpPr>
          <p:cNvPr id="23" name="Заголовок 23"/>
          <p:cNvSpPr txBox="1">
            <a:spLocks/>
          </p:cNvSpPr>
          <p:nvPr/>
        </p:nvSpPr>
        <p:spPr>
          <a:xfrm>
            <a:off x="15202554" y="241477"/>
            <a:ext cx="1598487"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dirty="0"/>
              <a:t>промышленных объектов</a:t>
            </a:r>
          </a:p>
        </p:txBody>
      </p:sp>
      <p:sp>
        <p:nvSpPr>
          <p:cNvPr id="25" name="Заголовок 23"/>
          <p:cNvSpPr txBox="1">
            <a:spLocks/>
          </p:cNvSpPr>
          <p:nvPr/>
        </p:nvSpPr>
        <p:spPr>
          <a:xfrm>
            <a:off x="16970636" y="241477"/>
            <a:ext cx="1531496" cy="422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dirty="0"/>
              <a:t>реализованных проектов</a:t>
            </a:r>
          </a:p>
        </p:txBody>
      </p:sp>
      <p:sp>
        <p:nvSpPr>
          <p:cNvPr id="2" name="Номер слайда 1"/>
          <p:cNvSpPr>
            <a:spLocks noGrp="1"/>
          </p:cNvSpPr>
          <p:nvPr>
            <p:ph type="sldNum" sz="quarter" idx="12"/>
          </p:nvPr>
        </p:nvSpPr>
        <p:spPr/>
        <p:txBody>
          <a:bodyPr/>
          <a:lstStyle/>
          <a:p>
            <a:fld id="{B1DBF1AB-910C-4722-A31B-1AB158B2CD5A}" type="slidenum">
              <a:rPr lang="ru-RU" smtClean="0"/>
              <a:t>14</a:t>
            </a:fld>
            <a:endParaRPr lang="ru-RU"/>
          </a:p>
        </p:txBody>
      </p:sp>
      <p:sp>
        <p:nvSpPr>
          <p:cNvPr id="13" name="Заголовок 23"/>
          <p:cNvSpPr txBox="1">
            <a:spLocks/>
          </p:cNvSpPr>
          <p:nvPr/>
        </p:nvSpPr>
        <p:spPr>
          <a:xfrm>
            <a:off x="5940152" y="2541699"/>
            <a:ext cx="3847382" cy="202122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600" dirty="0">
              <a:solidFill>
                <a:srgbClr val="F68F33"/>
              </a:solidFill>
            </a:endParaRPr>
          </a:p>
        </p:txBody>
      </p:sp>
      <p:sp>
        <p:nvSpPr>
          <p:cNvPr id="27" name="Заголовок 23"/>
          <p:cNvSpPr txBox="1">
            <a:spLocks/>
          </p:cNvSpPr>
          <p:nvPr/>
        </p:nvSpPr>
        <p:spPr>
          <a:xfrm>
            <a:off x="5958656" y="4743045"/>
            <a:ext cx="3509888" cy="107903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600" dirty="0">
              <a:solidFill>
                <a:srgbClr val="F68F33"/>
              </a:solidFill>
            </a:endParaRPr>
          </a:p>
        </p:txBody>
      </p:sp>
      <p:grpSp>
        <p:nvGrpSpPr>
          <p:cNvPr id="8" name="Группа 7"/>
          <p:cNvGrpSpPr/>
          <p:nvPr/>
        </p:nvGrpSpPr>
        <p:grpSpPr>
          <a:xfrm>
            <a:off x="4527064" y="1484784"/>
            <a:ext cx="4305862" cy="3799471"/>
            <a:chOff x="4527064" y="1628799"/>
            <a:chExt cx="4305862" cy="3799471"/>
          </a:xfrm>
        </p:grpSpPr>
        <p:sp>
          <p:nvSpPr>
            <p:cNvPr id="20" name="Заголовок 23"/>
            <p:cNvSpPr txBox="1">
              <a:spLocks/>
            </p:cNvSpPr>
            <p:nvPr/>
          </p:nvSpPr>
          <p:spPr>
            <a:xfrm>
              <a:off x="5004048" y="1628799"/>
              <a:ext cx="3828878" cy="379947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Segoe UI" pitchFamily="34" charset="0"/>
                  <a:cs typeface="Segoe UI" pitchFamily="34" charset="0"/>
                </a:rPr>
                <a:t>Address</a:t>
              </a:r>
              <a:r>
                <a:rPr lang="ru-RU" sz="1600" b="1" dirty="0">
                  <a:latin typeface="Segoe UI" pitchFamily="34" charset="0"/>
                  <a:cs typeface="Segoe UI" pitchFamily="34" charset="0"/>
                </a:rPr>
                <a:t>:</a:t>
              </a:r>
            </a:p>
            <a:p>
              <a:pPr algn="l"/>
              <a:r>
                <a:rPr lang="en-US" sz="1600" dirty="0">
                  <a:solidFill>
                    <a:srgbClr val="F68F33"/>
                  </a:solidFill>
                  <a:latin typeface="Segoe UI" pitchFamily="34" charset="0"/>
                  <a:cs typeface="Segoe UI" pitchFamily="34" charset="0"/>
                </a:rPr>
                <a:t>Almaty, CO “Energetik-2”, building 83</a:t>
              </a:r>
              <a:endParaRPr lang="ru-RU" sz="1600" dirty="0">
                <a:solidFill>
                  <a:srgbClr val="F68F33"/>
                </a:solidFill>
                <a:latin typeface="Segoe UI" pitchFamily="34" charset="0"/>
                <a:cs typeface="Segoe UI" pitchFamily="34" charset="0"/>
              </a:endParaRPr>
            </a:p>
            <a:p>
              <a:pPr algn="l"/>
              <a:endParaRPr lang="ru-RU" sz="1600" b="1" dirty="0">
                <a:latin typeface="Segoe UI" pitchFamily="34" charset="0"/>
                <a:cs typeface="Segoe UI" pitchFamily="34" charset="0"/>
              </a:endParaRPr>
            </a:p>
            <a:p>
              <a:pPr algn="l"/>
              <a:r>
                <a:rPr lang="en-US" sz="1600" b="1" dirty="0">
                  <a:latin typeface="Segoe UI" pitchFamily="34" charset="0"/>
                  <a:cs typeface="Segoe UI" pitchFamily="34" charset="0"/>
                </a:rPr>
                <a:t>Telephone</a:t>
              </a:r>
              <a:r>
                <a:rPr lang="ru-RU" sz="1600" b="1" dirty="0">
                  <a:latin typeface="Segoe UI" pitchFamily="34" charset="0"/>
                  <a:cs typeface="Segoe UI" pitchFamily="34" charset="0"/>
                </a:rPr>
                <a:t>:</a:t>
              </a:r>
            </a:p>
            <a:p>
              <a:pPr algn="l"/>
              <a:r>
                <a:rPr lang="ru-RU" sz="1600" dirty="0">
                  <a:solidFill>
                    <a:srgbClr val="F68F33"/>
                  </a:solidFill>
                  <a:latin typeface="Segoe UI" pitchFamily="34" charset="0"/>
                  <a:cs typeface="Segoe UI" pitchFamily="34" charset="0"/>
                </a:rPr>
                <a:t>+7 727 246 04 20 / +7 771 246 04 20</a:t>
              </a:r>
              <a:endParaRPr lang="en-US" sz="1600" dirty="0">
                <a:solidFill>
                  <a:srgbClr val="F68F33"/>
                </a:solidFill>
                <a:latin typeface="Segoe UI" pitchFamily="34" charset="0"/>
                <a:cs typeface="Segoe UI" pitchFamily="34" charset="0"/>
              </a:endParaRPr>
            </a:p>
            <a:p>
              <a:pPr algn="l"/>
              <a:endParaRPr lang="en-US" sz="1600" dirty="0">
                <a:solidFill>
                  <a:srgbClr val="F68F33"/>
                </a:solidFill>
                <a:latin typeface="Segoe UI" pitchFamily="34" charset="0"/>
                <a:cs typeface="Segoe UI" pitchFamily="34" charset="0"/>
              </a:endParaRPr>
            </a:p>
            <a:p>
              <a:pPr algn="l"/>
              <a:r>
                <a:rPr lang="en-US" sz="1600" b="1" dirty="0">
                  <a:latin typeface="Segoe UI" pitchFamily="34" charset="0"/>
                  <a:cs typeface="Segoe UI" pitchFamily="34" charset="0"/>
                </a:rPr>
                <a:t>E-mail</a:t>
              </a:r>
              <a:r>
                <a:rPr lang="ru-RU" sz="1600" b="1" dirty="0">
                  <a:latin typeface="Segoe UI" pitchFamily="34" charset="0"/>
                  <a:cs typeface="Segoe UI" pitchFamily="34" charset="0"/>
                </a:rPr>
                <a:t>:</a:t>
              </a:r>
            </a:p>
            <a:p>
              <a:pPr algn="l"/>
              <a:r>
                <a:rPr lang="en-US" sz="1600" dirty="0">
                  <a:solidFill>
                    <a:srgbClr val="F68F33"/>
                  </a:solidFill>
                  <a:latin typeface="Segoe UI" pitchFamily="34" charset="0"/>
                  <a:cs typeface="Segoe UI" pitchFamily="34" charset="0"/>
                </a:rPr>
                <a:t>info@erk.kz</a:t>
              </a:r>
              <a:endParaRPr lang="ru-RU" sz="1600" dirty="0">
                <a:solidFill>
                  <a:srgbClr val="F68F33"/>
                </a:solidFill>
                <a:latin typeface="Segoe UI" pitchFamily="34" charset="0"/>
                <a:cs typeface="Segoe UI" pitchFamily="34" charset="0"/>
              </a:endParaRPr>
            </a:p>
            <a:p>
              <a:pPr algn="l"/>
              <a:endParaRPr lang="ru-RU" sz="1600" b="1" dirty="0">
                <a:latin typeface="Segoe UI" pitchFamily="34" charset="0"/>
                <a:cs typeface="Segoe UI" pitchFamily="34" charset="0"/>
              </a:endParaRPr>
            </a:p>
            <a:p>
              <a:pPr algn="l"/>
              <a:r>
                <a:rPr lang="en-US" sz="1600" b="1" dirty="0">
                  <a:latin typeface="Segoe UI" pitchFamily="34" charset="0"/>
                  <a:cs typeface="Segoe UI" pitchFamily="34" charset="0"/>
                </a:rPr>
                <a:t>Website</a:t>
              </a:r>
              <a:r>
                <a:rPr lang="ru-RU" sz="1600" b="1" dirty="0">
                  <a:latin typeface="Segoe UI" pitchFamily="34" charset="0"/>
                  <a:cs typeface="Segoe UI" pitchFamily="34" charset="0"/>
                </a:rPr>
                <a:t>:</a:t>
              </a:r>
            </a:p>
            <a:p>
              <a:pPr algn="l"/>
              <a:r>
                <a:rPr lang="en-US" sz="1600" dirty="0">
                  <a:solidFill>
                    <a:srgbClr val="F68F33"/>
                  </a:solidFill>
                  <a:latin typeface="Segoe UI" pitchFamily="34" charset="0"/>
                  <a:cs typeface="Segoe UI" pitchFamily="34" charset="0"/>
                </a:rPr>
                <a:t>www.erk.kz</a:t>
              </a:r>
              <a:r>
                <a:rPr lang="ru-RU" sz="1600" dirty="0">
                  <a:solidFill>
                    <a:srgbClr val="F68F33"/>
                  </a:solidFill>
                  <a:latin typeface="Segoe UI" pitchFamily="34" charset="0"/>
                  <a:cs typeface="Segoe UI" pitchFamily="34" charset="0"/>
                </a:rPr>
                <a:t> </a:t>
              </a:r>
              <a:endParaRPr lang="en-US" sz="1600" dirty="0">
                <a:solidFill>
                  <a:srgbClr val="F68F33"/>
                </a:solidFill>
                <a:latin typeface="Segoe UI" pitchFamily="34" charset="0"/>
                <a:cs typeface="Segoe UI" pitchFamily="34" charset="0"/>
              </a:endParaRPr>
            </a:p>
            <a:p>
              <a:pPr algn="l"/>
              <a:endParaRPr lang="en-US" sz="1600" dirty="0">
                <a:solidFill>
                  <a:srgbClr val="F68F33"/>
                </a:solidFill>
                <a:latin typeface="Segoe UI" pitchFamily="34" charset="0"/>
                <a:cs typeface="Segoe UI" pitchFamily="34" charset="0"/>
              </a:endParaRPr>
            </a:p>
            <a:p>
              <a:pPr algn="l"/>
              <a:r>
                <a:rPr lang="en-US" sz="1600" b="1" dirty="0" err="1">
                  <a:latin typeface="Segoe UI" pitchFamily="34" charset="0"/>
                  <a:cs typeface="Segoe UI" pitchFamily="34" charset="0"/>
                </a:rPr>
                <a:t>Instagram</a:t>
              </a:r>
              <a:r>
                <a:rPr lang="ru-RU" sz="1600" b="1" dirty="0">
                  <a:latin typeface="Segoe UI" pitchFamily="34" charset="0"/>
                  <a:cs typeface="Segoe UI" pitchFamily="34" charset="0"/>
                </a:rPr>
                <a:t>:</a:t>
              </a:r>
            </a:p>
            <a:p>
              <a:pPr algn="l"/>
              <a:r>
                <a:rPr lang="en-US" sz="1600" dirty="0">
                  <a:solidFill>
                    <a:srgbClr val="F68F33"/>
                  </a:solidFill>
                  <a:latin typeface="Segoe UI" pitchFamily="34" charset="0"/>
                  <a:cs typeface="Segoe UI" pitchFamily="34" charset="0"/>
                </a:rPr>
                <a:t>@energiark.kz</a:t>
              </a:r>
              <a:endParaRPr lang="ru-RU" sz="1600" dirty="0">
                <a:solidFill>
                  <a:srgbClr val="F68F33"/>
                </a:solidFill>
                <a:latin typeface="Segoe UI" pitchFamily="34" charset="0"/>
                <a:cs typeface="Segoe UI" pitchFamily="34" charset="0"/>
              </a:endParaRPr>
            </a:p>
          </p:txBody>
        </p:sp>
        <p:grpSp>
          <p:nvGrpSpPr>
            <p:cNvPr id="7" name="Группа 6"/>
            <p:cNvGrpSpPr/>
            <p:nvPr/>
          </p:nvGrpSpPr>
          <p:grpSpPr>
            <a:xfrm>
              <a:off x="4527064" y="1880856"/>
              <a:ext cx="260960" cy="3175365"/>
              <a:chOff x="4671080" y="1880856"/>
              <a:chExt cx="260960" cy="3175365"/>
            </a:xfrm>
          </p:grpSpPr>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40" y="4804221"/>
                <a:ext cx="252000" cy="252000"/>
              </a:xfrm>
              <a:prstGeom prst="rect">
                <a:avLst/>
              </a:prstGeom>
              <a:ln>
                <a:noFill/>
              </a:ln>
              <a:effectLst/>
            </p:spPr>
          </p:pic>
          <p:pic>
            <p:nvPicPr>
              <p:cNvPr id="21" name="Рисунок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080" y="3285282"/>
                <a:ext cx="252000" cy="252000"/>
              </a:xfrm>
              <a:prstGeom prst="rect">
                <a:avLst/>
              </a:prstGeom>
              <a:ln>
                <a:noFill/>
              </a:ln>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40" y="4023412"/>
                <a:ext cx="252000" cy="252000"/>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0040" y="2600936"/>
                <a:ext cx="252000" cy="252000"/>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0040" y="1880856"/>
                <a:ext cx="252000" cy="252000"/>
              </a:xfrm>
              <a:prstGeom prst="rect">
                <a:avLst/>
              </a:prstGeom>
            </p:spPr>
          </p:pic>
        </p:grpSp>
      </p:grpSp>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
        <p:nvSpPr>
          <p:cNvPr id="9" name="Прямоугольник 8"/>
          <p:cNvSpPr/>
          <p:nvPr/>
        </p:nvSpPr>
        <p:spPr>
          <a:xfrm>
            <a:off x="2286000" y="3105835"/>
            <a:ext cx="4572000" cy="338554"/>
          </a:xfrm>
          <a:prstGeom prst="rect">
            <a:avLst/>
          </a:prstGeom>
        </p:spPr>
        <p:txBody>
          <a:bodyPr>
            <a:spAutoFit/>
          </a:bodyPr>
          <a:lstStyle/>
          <a:p>
            <a:endParaRPr lang="ru-RU" sz="1600" dirty="0">
              <a:solidFill>
                <a:srgbClr val="F68F33"/>
              </a:solidFill>
              <a:latin typeface="Segoe UI" pitchFamily="34" charset="0"/>
              <a:ea typeface="+mj-ea"/>
              <a:cs typeface="Segoe UI" pitchFamily="34" charset="0"/>
            </a:endParaRPr>
          </a:p>
        </p:txBody>
      </p:sp>
    </p:spTree>
    <p:extLst>
      <p:ext uri="{BB962C8B-B14F-4D97-AF65-F5344CB8AC3E}">
        <p14:creationId xmlns:p14="http://schemas.microsoft.com/office/powerpoint/2010/main" val="2600571487"/>
      </p:ext>
    </p:extLst>
  </p:cSld>
  <p:clrMapOvr>
    <a:masterClrMapping/>
  </p:clrMapOvr>
  <p:transition spd="slow" advClick="0"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B1DBF1AB-910C-4722-A31B-1AB158B2CD5A}" type="slidenum">
              <a:rPr lang="ru-RU" smtClean="0"/>
              <a:t>15</a:t>
            </a:fld>
            <a:endParaRPr lang="ru-RU"/>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941168"/>
            <a:ext cx="2692800" cy="734400"/>
          </a:xfrm>
          <a:prstGeom prst="rect">
            <a:avLst/>
          </a:prstGeom>
        </p:spPr>
      </p:pic>
    </p:spTree>
    <p:extLst>
      <p:ext uri="{BB962C8B-B14F-4D97-AF65-F5344CB8AC3E}">
        <p14:creationId xmlns:p14="http://schemas.microsoft.com/office/powerpoint/2010/main" val="3210170387"/>
      </p:ext>
    </p:extLst>
  </p:cSld>
  <p:clrMapOvr>
    <a:masterClrMapping/>
  </p:clrMapOvr>
  <p:transition spd="slow" advClick="0"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17190" y="1353777"/>
            <a:ext cx="3567100" cy="4032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r>
              <a:rPr lang="en-US" sz="1400" b="1" dirty="0" err="1">
                <a:solidFill>
                  <a:srgbClr val="F68F33"/>
                </a:solidFill>
                <a:latin typeface="Segoe UI" pitchFamily="34" charset="0"/>
                <a:cs typeface="Segoe UI" pitchFamily="34" charset="0"/>
              </a:rPr>
              <a:t>Energia</a:t>
            </a:r>
            <a:r>
              <a:rPr lang="en-US" sz="1400" b="1" dirty="0">
                <a:solidFill>
                  <a:srgbClr val="F68F33"/>
                </a:solidFill>
                <a:latin typeface="Segoe UI" pitchFamily="34" charset="0"/>
                <a:cs typeface="Segoe UI" pitchFamily="34" charset="0"/>
              </a:rPr>
              <a:t> RK, LLP</a:t>
            </a:r>
            <a:endParaRPr lang="ru-RU" sz="1400" b="1" dirty="0">
              <a:solidFill>
                <a:srgbClr val="F68F33"/>
              </a:solidFill>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About us</a:t>
            </a:r>
          </a:p>
          <a:p>
            <a:pPr marL="285750" indent="-285750" algn="l" fontAlgn="base">
              <a:buFont typeface="Wingdings" pitchFamily="2" charset="2"/>
              <a:buChar char="v"/>
            </a:pPr>
            <a:r>
              <a:rPr lang="en-US" sz="1400" dirty="0">
                <a:latin typeface="Segoe UI" pitchFamily="34" charset="0"/>
                <a:cs typeface="Segoe UI" pitchFamily="34" charset="0"/>
              </a:rPr>
              <a:t>Our solutions</a:t>
            </a:r>
          </a:p>
          <a:p>
            <a:pPr algn="l" fontAlgn="base"/>
            <a:endParaRPr lang="ru-RU" sz="1400" dirty="0">
              <a:latin typeface="Segoe UI" pitchFamily="34" charset="0"/>
              <a:cs typeface="Segoe UI" pitchFamily="34" charset="0"/>
            </a:endParaRPr>
          </a:p>
          <a:p>
            <a:pPr algn="l" fontAlgn="base"/>
            <a:r>
              <a:rPr lang="en-US" sz="1400" b="1" dirty="0">
                <a:solidFill>
                  <a:srgbClr val="F68F33"/>
                </a:solidFill>
                <a:latin typeface="Segoe UI" pitchFamily="34" charset="0"/>
                <a:cs typeface="Segoe UI" pitchFamily="34" charset="0"/>
              </a:rPr>
              <a:t>Our advantages</a:t>
            </a:r>
            <a:r>
              <a:rPr lang="ru-RU" sz="1400" b="1" dirty="0">
                <a:solidFill>
                  <a:srgbClr val="F68F33"/>
                </a:solidFill>
                <a:latin typeface="Segoe UI" pitchFamily="34" charset="0"/>
                <a:cs typeface="Segoe UI" pitchFamily="34" charset="0"/>
              </a:rPr>
              <a:t>:</a:t>
            </a:r>
          </a:p>
          <a:p>
            <a:pPr marL="285750" indent="-285750" algn="l" fontAlgn="base">
              <a:buFont typeface="Wingdings" pitchFamily="2" charset="2"/>
              <a:buChar char="v"/>
            </a:pPr>
            <a:r>
              <a:rPr lang="en-US" sz="1400" dirty="0">
                <a:latin typeface="Segoe UI" pitchFamily="34" charset="0"/>
                <a:cs typeface="Segoe UI" pitchFamily="34" charset="0"/>
              </a:rPr>
              <a:t>Clients</a:t>
            </a:r>
            <a:endParaRPr lang="ru-RU" sz="1400" dirty="0">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Partners</a:t>
            </a:r>
            <a:endParaRPr lang="ru-RU" sz="1400" dirty="0">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Licenses</a:t>
            </a:r>
            <a:endParaRPr lang="ru-RU" sz="1400" dirty="0">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Management </a:t>
            </a:r>
            <a:r>
              <a:rPr lang="en-US" sz="1400" dirty="0" err="1">
                <a:latin typeface="Segoe UI" pitchFamily="34" charset="0"/>
                <a:cs typeface="Segoe UI" pitchFamily="34" charset="0"/>
              </a:rPr>
              <a:t>sertificates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b="1" dirty="0">
                <a:solidFill>
                  <a:srgbClr val="F68F33"/>
                </a:solidFill>
                <a:latin typeface="Segoe UI" pitchFamily="34" charset="0"/>
                <a:cs typeface="Segoe UI" pitchFamily="34" charset="0"/>
              </a:rPr>
              <a:t>Our achievements</a:t>
            </a:r>
            <a:r>
              <a:rPr lang="ru-RU" sz="1400" b="1" dirty="0">
                <a:solidFill>
                  <a:srgbClr val="F68F33"/>
                </a:solidFill>
                <a:latin typeface="Segoe UI" pitchFamily="34" charset="0"/>
                <a:cs typeface="Segoe UI" pitchFamily="34" charset="0"/>
              </a:rPr>
              <a:t>:</a:t>
            </a:r>
          </a:p>
          <a:p>
            <a:pPr marL="285750" indent="-285750" algn="l" fontAlgn="base">
              <a:buFont typeface="Wingdings" pitchFamily="2" charset="2"/>
              <a:buChar char="v"/>
            </a:pPr>
            <a:r>
              <a:rPr lang="en-US" sz="1400" dirty="0" err="1">
                <a:latin typeface="Segoe UI" pitchFamily="34" charset="0"/>
                <a:cs typeface="Segoe UI" pitchFamily="34" charset="0"/>
              </a:rPr>
              <a:t>Energia</a:t>
            </a:r>
            <a:r>
              <a:rPr lang="en-US" sz="1400" dirty="0">
                <a:latin typeface="Segoe UI" pitchFamily="34" charset="0"/>
                <a:cs typeface="Segoe UI" pitchFamily="34" charset="0"/>
              </a:rPr>
              <a:t> RK in figures</a:t>
            </a:r>
            <a:endParaRPr lang="ru-RU" sz="1400" dirty="0">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We are recommended</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b="1" dirty="0">
                <a:solidFill>
                  <a:srgbClr val="F68F33"/>
                </a:solidFill>
                <a:latin typeface="Segoe UI" pitchFamily="34" charset="0"/>
                <a:cs typeface="Segoe UI" pitchFamily="34" charset="0"/>
              </a:rPr>
              <a:t>Company culture</a:t>
            </a:r>
            <a:r>
              <a:rPr lang="ru-RU" sz="1400" b="1" dirty="0">
                <a:solidFill>
                  <a:srgbClr val="F68F33"/>
                </a:solidFill>
                <a:latin typeface="Segoe UI" pitchFamily="34" charset="0"/>
                <a:cs typeface="Segoe UI" pitchFamily="34" charset="0"/>
              </a:rPr>
              <a:t>:</a:t>
            </a:r>
          </a:p>
          <a:p>
            <a:pPr marL="285750" indent="-285750" algn="l" fontAlgn="base">
              <a:buFont typeface="Wingdings" pitchFamily="2" charset="2"/>
              <a:buChar char="v"/>
            </a:pPr>
            <a:r>
              <a:rPr lang="en-US" sz="1400" dirty="0">
                <a:latin typeface="Segoe UI" pitchFamily="34" charset="0"/>
                <a:cs typeface="Segoe UI" pitchFamily="34" charset="0"/>
              </a:rPr>
              <a:t>Mission</a:t>
            </a:r>
            <a:endParaRPr lang="ru-RU" sz="1400" dirty="0">
              <a:latin typeface="Segoe UI" pitchFamily="34" charset="0"/>
              <a:cs typeface="Segoe UI" pitchFamily="34" charset="0"/>
            </a:endParaRPr>
          </a:p>
          <a:p>
            <a:pPr marL="285750" indent="-285750" algn="l" fontAlgn="base">
              <a:buFont typeface="Wingdings" pitchFamily="2" charset="2"/>
              <a:buChar char="v"/>
            </a:pPr>
            <a:r>
              <a:rPr lang="en-US" sz="1400" dirty="0">
                <a:latin typeface="Segoe UI" pitchFamily="34" charset="0"/>
                <a:cs typeface="Segoe UI" pitchFamily="34" charset="0"/>
              </a:rPr>
              <a:t>Values</a:t>
            </a:r>
            <a:endParaRPr lang="ru-RU" sz="1400" dirty="0">
              <a:latin typeface="Segoe UI" pitchFamily="34" charset="0"/>
              <a:cs typeface="Segoe UI" pitchFamily="34" charset="0"/>
            </a:endParaRPr>
          </a:p>
        </p:txBody>
      </p:sp>
      <p:sp>
        <p:nvSpPr>
          <p:cNvPr id="24" name="Заголовок 23"/>
          <p:cNvSpPr>
            <a:spLocks noGrp="1"/>
          </p:cNvSpPr>
          <p:nvPr>
            <p:ph type="ctrTitle"/>
          </p:nvPr>
        </p:nvSpPr>
        <p:spPr>
          <a:xfrm>
            <a:off x="888138" y="404664"/>
            <a:ext cx="2531734" cy="603518"/>
          </a:xfrm>
        </p:spPr>
        <p:txBody>
          <a:bodyPr>
            <a:noAutofit/>
          </a:bodyPr>
          <a:lstStyle/>
          <a:p>
            <a:pPr algn="l"/>
            <a:r>
              <a:rPr lang="en-US" sz="1800" b="1" dirty="0">
                <a:solidFill>
                  <a:srgbClr val="F68F33"/>
                </a:solidFill>
                <a:latin typeface="Segoe UI" pitchFamily="34" charset="0"/>
                <a:cs typeface="Segoe UI" pitchFamily="34" charset="0"/>
              </a:rPr>
              <a:t>Content</a:t>
            </a:r>
            <a:r>
              <a:rPr lang="ru-RU" sz="2000" b="1" dirty="0">
                <a:solidFill>
                  <a:srgbClr val="F68F33"/>
                </a:solidFill>
                <a:latin typeface="Segoe UI" pitchFamily="34" charset="0"/>
                <a:cs typeface="Segoe UI" pitchFamily="34" charset="0"/>
              </a:rPr>
              <a:t>:</a:t>
            </a:r>
          </a:p>
        </p:txBody>
      </p:sp>
      <p:sp>
        <p:nvSpPr>
          <p:cNvPr id="3" name="Номер слайда 2"/>
          <p:cNvSpPr>
            <a:spLocks noGrp="1"/>
          </p:cNvSpPr>
          <p:nvPr>
            <p:ph type="sldNum" sz="quarter" idx="12"/>
          </p:nvPr>
        </p:nvSpPr>
        <p:spPr/>
        <p:txBody>
          <a:bodyPr/>
          <a:lstStyle/>
          <a:p>
            <a:fld id="{B1DBF1AB-910C-4722-A31B-1AB158B2CD5A}" type="slidenum">
              <a:rPr lang="ru-RU" smtClean="0"/>
              <a:t>2</a:t>
            </a:fld>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980728"/>
            <a:ext cx="4320000" cy="43200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190" y="6021288"/>
            <a:ext cx="1440000" cy="284182"/>
          </a:xfrm>
          <a:prstGeom prst="rect">
            <a:avLst/>
          </a:prstGeom>
        </p:spPr>
      </p:pic>
    </p:spTree>
    <p:extLst>
      <p:ext uri="{BB962C8B-B14F-4D97-AF65-F5344CB8AC3E}">
        <p14:creationId xmlns:p14="http://schemas.microsoft.com/office/powerpoint/2010/main" val="3114278920"/>
      </p:ext>
    </p:extLst>
  </p:cSld>
  <p:clrMapOvr>
    <a:masterClrMapping/>
  </p:clrMapOvr>
  <p:transition spd="slow" advClick="0"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Заголовок 23"/>
          <p:cNvSpPr txBox="1">
            <a:spLocks/>
          </p:cNvSpPr>
          <p:nvPr/>
        </p:nvSpPr>
        <p:spPr>
          <a:xfrm>
            <a:off x="971600" y="908720"/>
            <a:ext cx="7272808"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n-US" sz="1400" dirty="0">
                <a:latin typeface="Segoe UI" pitchFamily="34" charset="0"/>
                <a:cs typeface="Segoe UI" pitchFamily="34" charset="0"/>
              </a:rPr>
              <a:t>           Our company was established in 2006 and since then has been helping specialists in the industrial, industrial and energy sectors The Republic of Kazakhstan and the CIS countries to improve their work by providing reliable and functional solutions in the field of communications and Information Technology.</a:t>
            </a:r>
            <a:endParaRPr lang="ru-RU" sz="1400" dirty="0">
              <a:latin typeface="Segoe UI" pitchFamily="34" charset="0"/>
              <a:cs typeface="Segoe UI" pitchFamily="34" charset="0"/>
            </a:endParaRPr>
          </a:p>
        </p:txBody>
      </p:sp>
      <p:sp>
        <p:nvSpPr>
          <p:cNvPr id="3" name="Номер слайда 2"/>
          <p:cNvSpPr>
            <a:spLocks noGrp="1"/>
          </p:cNvSpPr>
          <p:nvPr>
            <p:ph type="sldNum" sz="quarter" idx="12"/>
          </p:nvPr>
        </p:nvSpPr>
        <p:spPr/>
        <p:txBody>
          <a:bodyPr/>
          <a:lstStyle/>
          <a:p>
            <a:fld id="{B1DBF1AB-910C-4722-A31B-1AB158B2CD5A}" type="slidenum">
              <a:rPr lang="ru-RU" smtClean="0"/>
              <a:t>3</a:t>
            </a:fld>
            <a:endParaRPr lang="ru-RU"/>
          </a:p>
        </p:txBody>
      </p:sp>
      <p:sp>
        <p:nvSpPr>
          <p:cNvPr id="8" name="Заголовок 23"/>
          <p:cNvSpPr>
            <a:spLocks noGrp="1"/>
          </p:cNvSpPr>
          <p:nvPr>
            <p:ph type="ctrTitle"/>
          </p:nvPr>
        </p:nvSpPr>
        <p:spPr>
          <a:xfrm>
            <a:off x="876684" y="404664"/>
            <a:ext cx="1607084" cy="603518"/>
          </a:xfrm>
        </p:spPr>
        <p:txBody>
          <a:bodyPr>
            <a:noAutofit/>
          </a:bodyPr>
          <a:lstStyle/>
          <a:p>
            <a:pPr algn="l"/>
            <a:r>
              <a:rPr lang="en-US" sz="1800" b="1" dirty="0">
                <a:solidFill>
                  <a:srgbClr val="F68F33"/>
                </a:solidFill>
                <a:latin typeface="Segoe UI" pitchFamily="34" charset="0"/>
                <a:cs typeface="Segoe UI" pitchFamily="34" charset="0"/>
              </a:rPr>
              <a:t>About us</a:t>
            </a:r>
            <a:r>
              <a:rPr lang="ru-RU" sz="1800" b="1" dirty="0">
                <a:solidFill>
                  <a:srgbClr val="F68F33"/>
                </a:solidFill>
                <a:latin typeface="Segoe UI" pitchFamily="34" charset="0"/>
                <a:cs typeface="Segoe UI" pitchFamily="34" charset="0"/>
              </a:rPr>
              <a:t>:</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272" y="1844824"/>
            <a:ext cx="4680000" cy="4680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6021288"/>
            <a:ext cx="1440000" cy="284182"/>
          </a:xfrm>
          <a:prstGeom prst="rect">
            <a:avLst/>
          </a:prstGeom>
        </p:spPr>
      </p:pic>
    </p:spTree>
    <p:extLst>
      <p:ext uri="{BB962C8B-B14F-4D97-AF65-F5344CB8AC3E}">
        <p14:creationId xmlns:p14="http://schemas.microsoft.com/office/powerpoint/2010/main" val="1280009751"/>
      </p:ext>
    </p:extLst>
  </p:cSld>
  <p:clrMapOvr>
    <a:masterClrMapping/>
  </p:clrMapOvr>
  <p:transition spd="slow" advClick="0"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DBF1AB-910C-4722-A31B-1AB158B2CD5A}" type="slidenum">
              <a:rPr lang="ru-RU" smtClean="0"/>
              <a:t>4</a:t>
            </a:fld>
            <a:endParaRPr lang="ru-RU"/>
          </a:p>
        </p:txBody>
      </p:sp>
      <p:sp>
        <p:nvSpPr>
          <p:cNvPr id="8" name="Заголовок 1"/>
          <p:cNvSpPr txBox="1">
            <a:spLocks/>
          </p:cNvSpPr>
          <p:nvPr/>
        </p:nvSpPr>
        <p:spPr>
          <a:xfrm>
            <a:off x="4651523" y="1628800"/>
            <a:ext cx="3952925" cy="1124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base"/>
            <a:r>
              <a:rPr lang="ru-RU" sz="1400" dirty="0" err="1">
                <a:latin typeface="Segoe UI" pitchFamily="34" charset="0"/>
                <a:cs typeface="Segoe UI" pitchFamily="34" charset="0"/>
              </a:rPr>
              <a:t>We</a:t>
            </a:r>
            <a:r>
              <a:rPr lang="ru-RU" sz="1400" dirty="0">
                <a:latin typeface="Segoe UI" pitchFamily="34" charset="0"/>
                <a:cs typeface="Segoe UI" pitchFamily="34" charset="0"/>
              </a:rPr>
              <a:t> </a:t>
            </a:r>
            <a:r>
              <a:rPr lang="ru-RU" sz="1400" dirty="0" err="1">
                <a:latin typeface="Segoe UI" pitchFamily="34" charset="0"/>
                <a:cs typeface="Segoe UI" pitchFamily="34" charset="0"/>
              </a:rPr>
              <a:t>are</a:t>
            </a:r>
            <a:r>
              <a:rPr lang="ru-RU" sz="1400" dirty="0">
                <a:latin typeface="Segoe UI" pitchFamily="34" charset="0"/>
                <a:cs typeface="Segoe UI" pitchFamily="34" charset="0"/>
              </a:rPr>
              <a:t> a </a:t>
            </a:r>
            <a:r>
              <a:rPr lang="ru-RU" sz="1400" dirty="0" err="1">
                <a:latin typeface="Segoe UI" pitchFamily="34" charset="0"/>
                <a:cs typeface="Segoe UI" pitchFamily="34" charset="0"/>
              </a:rPr>
              <a:t>system</a:t>
            </a:r>
            <a:r>
              <a:rPr lang="ru-RU" sz="1400" dirty="0">
                <a:latin typeface="Segoe UI" pitchFamily="34" charset="0"/>
                <a:cs typeface="Segoe UI" pitchFamily="34" charset="0"/>
              </a:rPr>
              <a:t> </a:t>
            </a:r>
            <a:r>
              <a:rPr lang="ru-RU" sz="1400" dirty="0" err="1">
                <a:latin typeface="Segoe UI" pitchFamily="34" charset="0"/>
                <a:cs typeface="Segoe UI" pitchFamily="34" charset="0"/>
              </a:rPr>
              <a:t>integrator</a:t>
            </a:r>
            <a:r>
              <a:rPr lang="ru-RU" sz="1400" dirty="0">
                <a:latin typeface="Segoe UI" pitchFamily="34" charset="0"/>
                <a:cs typeface="Segoe UI" pitchFamily="34" charset="0"/>
              </a:rPr>
              <a:t> </a:t>
            </a:r>
            <a:r>
              <a:rPr lang="ru-RU" sz="1400" dirty="0" err="1">
                <a:latin typeface="Segoe UI" pitchFamily="34" charset="0"/>
                <a:cs typeface="Segoe UI" pitchFamily="34" charset="0"/>
              </a:rPr>
              <a:t>and</a:t>
            </a:r>
            <a:r>
              <a:rPr lang="ru-RU" sz="1400" dirty="0">
                <a:latin typeface="Segoe UI" pitchFamily="34" charset="0"/>
                <a:cs typeface="Segoe UI" pitchFamily="34" charset="0"/>
              </a:rPr>
              <a:t> </a:t>
            </a:r>
            <a:r>
              <a:rPr lang="ru-RU" sz="1400" dirty="0" err="1">
                <a:latin typeface="Segoe UI" pitchFamily="34" charset="0"/>
                <a:cs typeface="Segoe UI" pitchFamily="34" charset="0"/>
              </a:rPr>
              <a:t>supplier</a:t>
            </a:r>
            <a:r>
              <a:rPr lang="ru-RU" sz="1400" dirty="0">
                <a:latin typeface="Segoe UI" pitchFamily="34" charset="0"/>
                <a:cs typeface="Segoe UI" pitchFamily="34" charset="0"/>
              </a:rPr>
              <a:t> </a:t>
            </a:r>
            <a:r>
              <a:rPr lang="ru-RU" sz="1400" dirty="0" err="1">
                <a:latin typeface="Segoe UI" pitchFamily="34" charset="0"/>
                <a:cs typeface="Segoe UI" pitchFamily="34" charset="0"/>
              </a:rPr>
              <a:t>of</a:t>
            </a:r>
            <a:r>
              <a:rPr lang="ru-RU" sz="1400" dirty="0">
                <a:latin typeface="Segoe UI" pitchFamily="34" charset="0"/>
                <a:cs typeface="Segoe UI" pitchFamily="34" charset="0"/>
              </a:rPr>
              <a:t> </a:t>
            </a:r>
            <a:r>
              <a:rPr lang="ru-RU" sz="1400" dirty="0" err="1">
                <a:latin typeface="Segoe UI" pitchFamily="34" charset="0"/>
                <a:cs typeface="Segoe UI" pitchFamily="34" charset="0"/>
              </a:rPr>
              <a:t>telecommunications</a:t>
            </a:r>
            <a:r>
              <a:rPr lang="ru-RU" sz="1400" dirty="0">
                <a:latin typeface="Segoe UI" pitchFamily="34" charset="0"/>
                <a:cs typeface="Segoe UI" pitchFamily="34" charset="0"/>
              </a:rPr>
              <a:t> </a:t>
            </a:r>
            <a:r>
              <a:rPr lang="ru-RU" sz="1400" dirty="0" err="1">
                <a:latin typeface="Segoe UI" pitchFamily="34" charset="0"/>
                <a:cs typeface="Segoe UI" pitchFamily="34" charset="0"/>
              </a:rPr>
              <a:t>equipment</a:t>
            </a:r>
            <a:r>
              <a:rPr lang="ru-RU" sz="1400" dirty="0">
                <a:latin typeface="Segoe UI" pitchFamily="34" charset="0"/>
                <a:cs typeface="Segoe UI" pitchFamily="34" charset="0"/>
              </a:rPr>
              <a:t> </a:t>
            </a:r>
            <a:r>
              <a:rPr lang="ru-RU" sz="1400" dirty="0" err="1">
                <a:latin typeface="Segoe UI" pitchFamily="34" charset="0"/>
                <a:cs typeface="Segoe UI" pitchFamily="34" charset="0"/>
              </a:rPr>
              <a:t>in</a:t>
            </a:r>
            <a:r>
              <a:rPr lang="ru-RU" sz="1400" dirty="0">
                <a:latin typeface="Segoe UI" pitchFamily="34" charset="0"/>
                <a:cs typeface="Segoe UI" pitchFamily="34" charset="0"/>
              </a:rPr>
              <a:t> </a:t>
            </a:r>
            <a:r>
              <a:rPr lang="ru-RU" sz="1400" dirty="0" err="1">
                <a:latin typeface="Segoe UI" pitchFamily="34" charset="0"/>
                <a:cs typeface="Segoe UI" pitchFamily="34" charset="0"/>
              </a:rPr>
              <a:t>the</a:t>
            </a:r>
            <a:r>
              <a:rPr lang="ru-RU" sz="1400" dirty="0">
                <a:latin typeface="Segoe UI" pitchFamily="34" charset="0"/>
                <a:cs typeface="Segoe UI" pitchFamily="34" charset="0"/>
              </a:rPr>
              <a:t> </a:t>
            </a:r>
            <a:r>
              <a:rPr lang="ru-RU" sz="1400" dirty="0" err="1">
                <a:latin typeface="Segoe UI" pitchFamily="34" charset="0"/>
                <a:cs typeface="Segoe UI" pitchFamily="34" charset="0"/>
              </a:rPr>
              <a:t>segment</a:t>
            </a:r>
            <a:r>
              <a:rPr lang="ru-RU" sz="1400" dirty="0">
                <a:latin typeface="Segoe UI" pitchFamily="34" charset="0"/>
                <a:cs typeface="Segoe UI" pitchFamily="34" charset="0"/>
              </a:rPr>
              <a:t> </a:t>
            </a:r>
            <a:r>
              <a:rPr lang="ru-RU" sz="1400" dirty="0" err="1">
                <a:latin typeface="Segoe UI" pitchFamily="34" charset="0"/>
                <a:cs typeface="Segoe UI" pitchFamily="34" charset="0"/>
              </a:rPr>
              <a:t>of</a:t>
            </a:r>
            <a:r>
              <a:rPr lang="ru-RU" sz="1400" dirty="0">
                <a:latin typeface="Segoe UI" pitchFamily="34" charset="0"/>
                <a:cs typeface="Segoe UI" pitchFamily="34" charset="0"/>
              </a:rPr>
              <a:t> </a:t>
            </a:r>
            <a:r>
              <a:rPr lang="ru-RU" sz="1400" dirty="0" err="1">
                <a:latin typeface="Segoe UI" pitchFamily="34" charset="0"/>
                <a:cs typeface="Segoe UI" pitchFamily="34" charset="0"/>
              </a:rPr>
              <a:t>industrial</a:t>
            </a:r>
            <a:r>
              <a:rPr lang="ru-RU" sz="1400" dirty="0">
                <a:latin typeface="Segoe UI" pitchFamily="34" charset="0"/>
                <a:cs typeface="Segoe UI" pitchFamily="34" charset="0"/>
              </a:rPr>
              <a:t> </a:t>
            </a:r>
            <a:r>
              <a:rPr lang="ru-RU" sz="1400" dirty="0" err="1">
                <a:latin typeface="Segoe UI" pitchFamily="34" charset="0"/>
                <a:cs typeface="Segoe UI" pitchFamily="34" charset="0"/>
              </a:rPr>
              <a:t>and</a:t>
            </a:r>
            <a:r>
              <a:rPr lang="ru-RU" sz="1400" dirty="0">
                <a:latin typeface="Segoe UI" pitchFamily="34" charset="0"/>
                <a:cs typeface="Segoe UI" pitchFamily="34" charset="0"/>
              </a:rPr>
              <a:t> </a:t>
            </a:r>
            <a:r>
              <a:rPr lang="ru-RU" sz="1400" dirty="0" err="1">
                <a:latin typeface="Segoe UI" pitchFamily="34" charset="0"/>
                <a:cs typeface="Segoe UI" pitchFamily="34" charset="0"/>
              </a:rPr>
              <a:t>energy</a:t>
            </a:r>
            <a:r>
              <a:rPr lang="ru-RU" sz="1400" dirty="0">
                <a:latin typeface="Segoe UI" pitchFamily="34" charset="0"/>
                <a:cs typeface="Segoe UI" pitchFamily="34" charset="0"/>
              </a:rPr>
              <a:t> </a:t>
            </a:r>
            <a:r>
              <a:rPr lang="ru-RU" sz="1400" dirty="0" err="1">
                <a:latin typeface="Segoe UI" pitchFamily="34" charset="0"/>
                <a:cs typeface="Segoe UI" pitchFamily="34" charset="0"/>
              </a:rPr>
              <a:t>enterprises</a:t>
            </a:r>
            <a:r>
              <a:rPr lang="ru-RU" sz="1400" dirty="0">
                <a:latin typeface="Segoe UI" pitchFamily="34" charset="0"/>
                <a:cs typeface="Segoe UI" pitchFamily="34" charset="0"/>
              </a:rPr>
              <a:t>.</a:t>
            </a:r>
          </a:p>
        </p:txBody>
      </p:sp>
      <p:sp>
        <p:nvSpPr>
          <p:cNvPr id="11" name="Заголовок 1"/>
          <p:cNvSpPr txBox="1">
            <a:spLocks/>
          </p:cNvSpPr>
          <p:nvPr/>
        </p:nvSpPr>
        <p:spPr>
          <a:xfrm>
            <a:off x="4644008" y="2743362"/>
            <a:ext cx="3960440" cy="1124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ru-RU" sz="1400" dirty="0" err="1">
                <a:latin typeface="Segoe UI" pitchFamily="34" charset="0"/>
                <a:cs typeface="Segoe UI" pitchFamily="34" charset="0"/>
              </a:rPr>
              <a:t>We</a:t>
            </a:r>
            <a:r>
              <a:rPr lang="ru-RU" sz="1400" dirty="0">
                <a:latin typeface="Segoe UI" pitchFamily="34" charset="0"/>
                <a:cs typeface="Segoe UI" pitchFamily="34" charset="0"/>
              </a:rPr>
              <a:t> </a:t>
            </a:r>
            <a:r>
              <a:rPr lang="ru-RU" sz="1400" dirty="0" err="1">
                <a:latin typeface="Segoe UI" pitchFamily="34" charset="0"/>
                <a:cs typeface="Segoe UI" pitchFamily="34" charset="0"/>
              </a:rPr>
              <a:t>provide</a:t>
            </a:r>
            <a:r>
              <a:rPr lang="ru-RU" sz="1400" dirty="0">
                <a:latin typeface="Segoe UI" pitchFamily="34" charset="0"/>
                <a:cs typeface="Segoe UI" pitchFamily="34" charset="0"/>
              </a:rPr>
              <a:t> </a:t>
            </a:r>
            <a:r>
              <a:rPr lang="ru-RU" sz="1400" dirty="0" err="1">
                <a:latin typeface="Segoe UI" pitchFamily="34" charset="0"/>
                <a:cs typeface="Segoe UI" pitchFamily="34" charset="0"/>
              </a:rPr>
              <a:t>reliable</a:t>
            </a:r>
            <a:r>
              <a:rPr lang="ru-RU" sz="1400" dirty="0">
                <a:latin typeface="Segoe UI" pitchFamily="34" charset="0"/>
                <a:cs typeface="Segoe UI" pitchFamily="34" charset="0"/>
              </a:rPr>
              <a:t> </a:t>
            </a:r>
            <a:r>
              <a:rPr lang="ru-RU" sz="1400" dirty="0" err="1">
                <a:latin typeface="Segoe UI" pitchFamily="34" charset="0"/>
                <a:cs typeface="Segoe UI" pitchFamily="34" charset="0"/>
              </a:rPr>
              <a:t>and</a:t>
            </a:r>
            <a:r>
              <a:rPr lang="ru-RU" sz="1400" dirty="0">
                <a:latin typeface="Segoe UI" pitchFamily="34" charset="0"/>
                <a:cs typeface="Segoe UI" pitchFamily="34" charset="0"/>
              </a:rPr>
              <a:t> </a:t>
            </a:r>
            <a:r>
              <a:rPr lang="ru-RU" sz="1400" dirty="0" err="1">
                <a:latin typeface="Segoe UI" pitchFamily="34" charset="0"/>
                <a:cs typeface="Segoe UI" pitchFamily="34" charset="0"/>
              </a:rPr>
              <a:t>functional</a:t>
            </a:r>
            <a:r>
              <a:rPr lang="ru-RU" sz="1400" dirty="0">
                <a:latin typeface="Segoe UI" pitchFamily="34" charset="0"/>
                <a:cs typeface="Segoe UI" pitchFamily="34" charset="0"/>
              </a:rPr>
              <a:t> </a:t>
            </a:r>
            <a:r>
              <a:rPr lang="ru-RU" sz="1400" dirty="0" err="1">
                <a:latin typeface="Segoe UI" pitchFamily="34" charset="0"/>
                <a:cs typeface="Segoe UI" pitchFamily="34" charset="0"/>
              </a:rPr>
              <a:t>communications</a:t>
            </a:r>
            <a:r>
              <a:rPr lang="ru-RU" sz="1400" dirty="0">
                <a:latin typeface="Segoe UI" pitchFamily="34" charset="0"/>
                <a:cs typeface="Segoe UI" pitchFamily="34" charset="0"/>
              </a:rPr>
              <a:t> </a:t>
            </a:r>
            <a:r>
              <a:rPr lang="ru-RU" sz="1400" dirty="0" err="1">
                <a:latin typeface="Segoe UI" pitchFamily="34" charset="0"/>
                <a:cs typeface="Segoe UI" pitchFamily="34" charset="0"/>
              </a:rPr>
              <a:t>and</a:t>
            </a:r>
            <a:r>
              <a:rPr lang="ru-RU" sz="1400" dirty="0">
                <a:latin typeface="Segoe UI" pitchFamily="34" charset="0"/>
                <a:cs typeface="Segoe UI" pitchFamily="34" charset="0"/>
              </a:rPr>
              <a:t> </a:t>
            </a:r>
            <a:r>
              <a:rPr lang="ru-RU" sz="1400" dirty="0" err="1">
                <a:latin typeface="Segoe UI" pitchFamily="34" charset="0"/>
                <a:cs typeface="Segoe UI" pitchFamily="34" charset="0"/>
              </a:rPr>
              <a:t>information</a:t>
            </a:r>
            <a:r>
              <a:rPr lang="ru-RU" sz="1400" dirty="0">
                <a:latin typeface="Segoe UI" pitchFamily="34" charset="0"/>
                <a:cs typeface="Segoe UI" pitchFamily="34" charset="0"/>
              </a:rPr>
              <a:t> </a:t>
            </a:r>
            <a:r>
              <a:rPr lang="ru-RU" sz="1400" dirty="0" err="1">
                <a:latin typeface="Segoe UI" pitchFamily="34" charset="0"/>
                <a:cs typeface="Segoe UI" pitchFamily="34" charset="0"/>
              </a:rPr>
              <a:t>technology</a:t>
            </a:r>
            <a:r>
              <a:rPr lang="ru-RU" sz="1400" dirty="0">
                <a:latin typeface="Segoe UI" pitchFamily="34" charset="0"/>
                <a:cs typeface="Segoe UI" pitchFamily="34" charset="0"/>
              </a:rPr>
              <a:t> </a:t>
            </a:r>
            <a:r>
              <a:rPr lang="ru-RU" sz="1400" dirty="0" err="1">
                <a:latin typeface="Segoe UI" pitchFamily="34" charset="0"/>
                <a:cs typeface="Segoe UI" pitchFamily="34" charset="0"/>
              </a:rPr>
              <a:t>solutions</a:t>
            </a:r>
            <a:r>
              <a:rPr lang="ru-RU" sz="1400" dirty="0">
                <a:latin typeface="Segoe UI" pitchFamily="34" charset="0"/>
                <a:cs typeface="Segoe UI" pitchFamily="34" charset="0"/>
              </a:rPr>
              <a:t>.</a:t>
            </a:r>
          </a:p>
        </p:txBody>
      </p:sp>
      <p:sp>
        <p:nvSpPr>
          <p:cNvPr id="12" name="Заголовок 1"/>
          <p:cNvSpPr txBox="1">
            <a:spLocks/>
          </p:cNvSpPr>
          <p:nvPr/>
        </p:nvSpPr>
        <p:spPr>
          <a:xfrm>
            <a:off x="4644008" y="3857921"/>
            <a:ext cx="3960440" cy="1124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base"/>
            <a:r>
              <a:rPr lang="en-US" sz="1400" dirty="0">
                <a:latin typeface="Segoe UI" pitchFamily="34" charset="0"/>
                <a:cs typeface="Segoe UI" pitchFamily="34" charset="0"/>
              </a:rPr>
              <a:t>We have experience in implementing modern telecommunication systems of any complexity.</a:t>
            </a:r>
          </a:p>
        </p:txBody>
      </p:sp>
      <p:grpSp>
        <p:nvGrpSpPr>
          <p:cNvPr id="3" name="Группа 2"/>
          <p:cNvGrpSpPr/>
          <p:nvPr/>
        </p:nvGrpSpPr>
        <p:grpSpPr>
          <a:xfrm>
            <a:off x="4139952" y="1937320"/>
            <a:ext cx="452274" cy="2662813"/>
            <a:chOff x="4427984" y="1608574"/>
            <a:chExt cx="452274" cy="2662813"/>
          </a:xfrm>
        </p:grpSpPr>
        <p:sp>
          <p:nvSpPr>
            <p:cNvPr id="25" name="Овал 24"/>
            <p:cNvSpPr/>
            <p:nvPr/>
          </p:nvSpPr>
          <p:spPr>
            <a:xfrm>
              <a:off x="4427984" y="1628840"/>
              <a:ext cx="360040" cy="360000"/>
            </a:xfrm>
            <a:prstGeom prst="ellipse">
              <a:avLst/>
            </a:prstGeom>
            <a:solidFill>
              <a:srgbClr val="F68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4427984" y="2796828"/>
              <a:ext cx="360040" cy="360000"/>
            </a:xfrm>
            <a:prstGeom prst="ellipse">
              <a:avLst/>
            </a:prstGeom>
            <a:solidFill>
              <a:srgbClr val="F68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4427984" y="3911387"/>
              <a:ext cx="360040" cy="360000"/>
            </a:xfrm>
            <a:prstGeom prst="ellipse">
              <a:avLst/>
            </a:prstGeom>
            <a:solidFill>
              <a:srgbClr val="F68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1608574"/>
              <a:ext cx="380266" cy="380266"/>
            </a:xfrm>
            <a:prstGeom prst="rect">
              <a:avLst/>
            </a:prstGeom>
          </p:spPr>
        </p:pic>
        <p:pic>
          <p:nvPicPr>
            <p:cNvPr id="30" name="Рисунок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776562"/>
              <a:ext cx="380266" cy="380266"/>
            </a:xfrm>
            <a:prstGeom prst="rect">
              <a:avLst/>
            </a:prstGeom>
          </p:spPr>
        </p:pic>
        <p:pic>
          <p:nvPicPr>
            <p:cNvPr id="31" name="Рисунок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3891121"/>
              <a:ext cx="380266" cy="380266"/>
            </a:xfrm>
            <a:prstGeom prst="rect">
              <a:avLst/>
            </a:prstGeom>
          </p:spPr>
        </p:pic>
      </p:gr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28" y="1485184"/>
            <a:ext cx="3600000" cy="3600000"/>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1948786290"/>
      </p:ext>
    </p:extLst>
  </p:cSld>
  <p:clrMapOvr>
    <a:masterClrMapping/>
  </p:clrMapOvr>
  <p:transition spd="slow" advClick="0"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818191"/>
            <a:ext cx="5040000" cy="5040000"/>
          </a:xfrm>
          <a:prstGeom prst="rect">
            <a:avLst/>
          </a:prstGeom>
        </p:spPr>
      </p:pic>
      <p:sp>
        <p:nvSpPr>
          <p:cNvPr id="24" name="Заголовок 23"/>
          <p:cNvSpPr>
            <a:spLocks noGrp="1"/>
          </p:cNvSpPr>
          <p:nvPr>
            <p:ph type="ctrTitle"/>
          </p:nvPr>
        </p:nvSpPr>
        <p:spPr>
          <a:xfrm>
            <a:off x="888138" y="404664"/>
            <a:ext cx="2531734" cy="603518"/>
          </a:xfrm>
        </p:spPr>
        <p:txBody>
          <a:bodyPr>
            <a:noAutofit/>
          </a:bodyPr>
          <a:lstStyle/>
          <a:p>
            <a:pPr algn="l"/>
            <a:r>
              <a:rPr lang="en-US" sz="1800" b="1" dirty="0">
                <a:solidFill>
                  <a:srgbClr val="F68F33"/>
                </a:solidFill>
                <a:latin typeface="Segoe UI" pitchFamily="34" charset="0"/>
                <a:cs typeface="Segoe UI" pitchFamily="34" charset="0"/>
              </a:rPr>
              <a:t>Our solutions</a:t>
            </a:r>
            <a:r>
              <a:rPr lang="ru-RU" sz="2000" b="1" dirty="0">
                <a:solidFill>
                  <a:srgbClr val="F68F33"/>
                </a:solidFill>
                <a:latin typeface="Segoe UI" pitchFamily="34" charset="0"/>
                <a:cs typeface="Segoe UI" pitchFamily="34" charset="0"/>
              </a:rPr>
              <a:t>:</a:t>
            </a:r>
          </a:p>
        </p:txBody>
      </p:sp>
      <p:sp>
        <p:nvSpPr>
          <p:cNvPr id="3" name="Номер слайда 2"/>
          <p:cNvSpPr>
            <a:spLocks noGrp="1"/>
          </p:cNvSpPr>
          <p:nvPr>
            <p:ph type="sldNum" sz="quarter" idx="12"/>
          </p:nvPr>
        </p:nvSpPr>
        <p:spPr/>
        <p:txBody>
          <a:bodyPr/>
          <a:lstStyle/>
          <a:p>
            <a:fld id="{B1DBF1AB-910C-4722-A31B-1AB158B2CD5A}" type="slidenum">
              <a:rPr lang="ru-RU" smtClean="0"/>
              <a:t>5</a:t>
            </a:fld>
            <a:endParaRPr lang="ru-RU" dirty="0"/>
          </a:p>
        </p:txBody>
      </p:sp>
      <p:sp>
        <p:nvSpPr>
          <p:cNvPr id="34" name="Заголовок 1"/>
          <p:cNvSpPr txBox="1">
            <a:spLocks/>
          </p:cNvSpPr>
          <p:nvPr/>
        </p:nvSpPr>
        <p:spPr>
          <a:xfrm>
            <a:off x="1403648" y="1341032"/>
            <a:ext cx="2952328" cy="4032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r>
              <a:rPr lang="en-US" sz="1400" dirty="0">
                <a:latin typeface="Segoe UI" pitchFamily="34" charset="0"/>
                <a:cs typeface="Segoe UI" pitchFamily="34" charset="0"/>
              </a:rPr>
              <a:t>ATE with SORM function</a:t>
            </a:r>
          </a:p>
          <a:p>
            <a:pPr algn="l" fontAlgn="base"/>
            <a:endParaRPr lang="en-US" sz="1400" dirty="0">
              <a:latin typeface="Segoe UI" pitchFamily="34" charset="0"/>
              <a:cs typeface="Segoe UI" pitchFamily="34" charset="0"/>
            </a:endParaRPr>
          </a:p>
          <a:p>
            <a:pPr algn="l" fontAlgn="base"/>
            <a:r>
              <a:rPr lang="en-US" sz="1400" dirty="0" err="1">
                <a:latin typeface="Segoe UI" pitchFamily="34" charset="0"/>
                <a:cs typeface="Segoe UI" pitchFamily="34" charset="0"/>
              </a:rPr>
              <a:t>IoT</a:t>
            </a:r>
            <a:r>
              <a:rPr lang="en-US" sz="1400" dirty="0">
                <a:latin typeface="Segoe UI" pitchFamily="34" charset="0"/>
                <a:cs typeface="Segoe UI" pitchFamily="34" charset="0"/>
              </a:rPr>
              <a:t>, </a:t>
            </a:r>
            <a:r>
              <a:rPr lang="en-US" sz="1400" dirty="0" err="1">
                <a:latin typeface="Segoe UI" pitchFamily="34" charset="0"/>
                <a:cs typeface="Segoe UI" pitchFamily="34" charset="0"/>
              </a:rPr>
              <a:t>IIoT</a:t>
            </a:r>
            <a:r>
              <a:rPr lang="en-US" sz="1400" dirty="0">
                <a:latin typeface="Segoe UI" pitchFamily="34" charset="0"/>
                <a:cs typeface="Segoe UI" pitchFamily="34" charset="0"/>
              </a:rPr>
              <a:t> solutions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CCTV systems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GHS and warning systems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Data transmission systems</a:t>
            </a: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Server solutions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err="1">
                <a:latin typeface="Segoe UI" pitchFamily="34" charset="0"/>
                <a:cs typeface="Segoe UI" pitchFamily="34" charset="0"/>
              </a:rPr>
              <a:t>Radiocommunication</a:t>
            </a:r>
            <a:r>
              <a:rPr lang="en-US" sz="1400" dirty="0">
                <a:latin typeface="Segoe UI" pitchFamily="34" charset="0"/>
                <a:cs typeface="Segoe UI" pitchFamily="34" charset="0"/>
              </a:rPr>
              <a:t> Solutions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Voice solutions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Wireless solutions</a:t>
            </a:r>
            <a:endParaRPr lang="ru-RU" sz="1400" dirty="0">
              <a:latin typeface="Segoe UI" pitchFamily="34" charset="0"/>
              <a:cs typeface="Segoe UI" pitchFamily="34" charset="0"/>
            </a:endParaRPr>
          </a:p>
          <a:p>
            <a:pPr algn="l" fontAlgn="base"/>
            <a:endParaRPr lang="ru-RU" sz="1400" dirty="0">
              <a:latin typeface="Segoe UI" pitchFamily="34" charset="0"/>
              <a:cs typeface="Segoe UI" pitchFamily="34" charset="0"/>
            </a:endParaRPr>
          </a:p>
          <a:p>
            <a:pPr algn="l" fontAlgn="base"/>
            <a:r>
              <a:rPr lang="en-US" sz="1400" dirty="0">
                <a:latin typeface="Segoe UI" pitchFamily="34" charset="0"/>
                <a:cs typeface="Segoe UI" pitchFamily="34" charset="0"/>
              </a:rPr>
              <a:t>Video walls</a:t>
            </a:r>
            <a:endParaRPr lang="ru-RU" sz="1400" dirty="0">
              <a:latin typeface="Segoe UI" pitchFamily="34" charset="0"/>
              <a:cs typeface="Segoe UI" pitchFamily="34" charset="0"/>
            </a:endParaRPr>
          </a:p>
        </p:txBody>
      </p:sp>
      <p:grpSp>
        <p:nvGrpSpPr>
          <p:cNvPr id="14" name="Группа 13"/>
          <p:cNvGrpSpPr/>
          <p:nvPr/>
        </p:nvGrpSpPr>
        <p:grpSpPr>
          <a:xfrm>
            <a:off x="917624" y="1340633"/>
            <a:ext cx="225995" cy="4034332"/>
            <a:chOff x="1097664" y="1340633"/>
            <a:chExt cx="225995" cy="4034332"/>
          </a:xfrm>
        </p:grpSpPr>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604" y="1340633"/>
              <a:ext cx="180000" cy="18000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59" y="4348861"/>
              <a:ext cx="180000" cy="18000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664" y="2204970"/>
              <a:ext cx="180000" cy="180000"/>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664" y="3048663"/>
              <a:ext cx="180000" cy="180000"/>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591" y="3476660"/>
              <a:ext cx="180000" cy="18000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591" y="2595685"/>
              <a:ext cx="180000" cy="180000"/>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1591" y="3944692"/>
              <a:ext cx="180000" cy="180000"/>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3659" y="5194965"/>
              <a:ext cx="180000" cy="180000"/>
            </a:xfrm>
            <a:prstGeom prst="rect">
              <a:avLst/>
            </a:prstGeom>
          </p:spPr>
        </p:pic>
        <p:pic>
          <p:nvPicPr>
            <p:cNvPr id="13" name="Рисунок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659" y="4780035"/>
              <a:ext cx="180000" cy="180000"/>
            </a:xfrm>
            <a:prstGeom prst="rect">
              <a:avLst/>
            </a:prstGeom>
          </p:spPr>
        </p:pic>
      </p:grpSp>
      <p:pic>
        <p:nvPicPr>
          <p:cNvPr id="15" name="Рисунок 14">
            <a:extLst>
              <a:ext uri="{FF2B5EF4-FFF2-40B4-BE49-F238E27FC236}">
                <a16:creationId xmlns:a16="http://schemas.microsoft.com/office/drawing/2014/main" id="{31F1CD51-FD73-EF40-B827-8EC8184668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9592" y="1736832"/>
            <a:ext cx="204950" cy="180000"/>
          </a:xfrm>
          <a:prstGeom prst="rect">
            <a:avLst/>
          </a:prstGeom>
        </p:spPr>
      </p:pic>
      <p:pic>
        <p:nvPicPr>
          <p:cNvPr id="18" name="Рисунок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3748317143"/>
      </p:ext>
    </p:extLst>
  </p:cSld>
  <p:clrMapOvr>
    <a:masterClrMapping/>
  </p:clrMapOvr>
  <p:transition spd="slow" advClick="0"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Заголовок 23"/>
          <p:cNvSpPr>
            <a:spLocks noGrp="1"/>
          </p:cNvSpPr>
          <p:nvPr>
            <p:ph type="ctrTitle"/>
          </p:nvPr>
        </p:nvSpPr>
        <p:spPr>
          <a:xfrm>
            <a:off x="889306" y="562681"/>
            <a:ext cx="2242534" cy="274031"/>
          </a:xfrm>
        </p:spPr>
        <p:txBody>
          <a:bodyPr>
            <a:noAutofit/>
          </a:bodyPr>
          <a:lstStyle/>
          <a:p>
            <a:pPr algn="l"/>
            <a:r>
              <a:rPr lang="en-US" sz="1800" b="1" dirty="0">
                <a:solidFill>
                  <a:srgbClr val="F68F33"/>
                </a:solidFill>
                <a:latin typeface="Segoe UI" pitchFamily="34" charset="0"/>
                <a:cs typeface="Segoe UI" pitchFamily="34" charset="0"/>
              </a:rPr>
              <a:t>Our clients </a:t>
            </a:r>
            <a:r>
              <a:rPr lang="ru-RU" sz="1800" b="1" dirty="0">
                <a:solidFill>
                  <a:srgbClr val="F68F33"/>
                </a:solidFill>
                <a:latin typeface="Segoe UI" pitchFamily="34" charset="0"/>
                <a:cs typeface="Segoe UI" pitchFamily="34" charset="0"/>
              </a:rPr>
              <a:t>:</a:t>
            </a:r>
          </a:p>
        </p:txBody>
      </p:sp>
      <p:pic>
        <p:nvPicPr>
          <p:cNvPr id="65" name="Рисунок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982" y="2209144"/>
            <a:ext cx="609239" cy="942175"/>
          </a:xfrm>
          <a:prstGeom prst="rect">
            <a:avLst/>
          </a:prstGeom>
        </p:spPr>
      </p:pic>
      <p:pic>
        <p:nvPicPr>
          <p:cNvPr id="68" name="Рисунок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429000"/>
            <a:ext cx="1044845" cy="942175"/>
          </a:xfrm>
          <a:prstGeom prst="rect">
            <a:avLst/>
          </a:prstGeom>
        </p:spPr>
      </p:pic>
      <p:pic>
        <p:nvPicPr>
          <p:cNvPr id="70" name="Рисунок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641253"/>
            <a:ext cx="1656827" cy="471088"/>
          </a:xfrm>
          <a:prstGeom prst="rect">
            <a:avLst/>
          </a:prstGeom>
        </p:spPr>
      </p:pic>
      <p:pic>
        <p:nvPicPr>
          <p:cNvPr id="72" name="Рисунок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128" y="3664979"/>
            <a:ext cx="1595218" cy="628117"/>
          </a:xfrm>
          <a:prstGeom prst="rect">
            <a:avLst/>
          </a:prstGeom>
        </p:spPr>
      </p:pic>
      <p:pic>
        <p:nvPicPr>
          <p:cNvPr id="73" name="Рисунок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160" y="1267522"/>
            <a:ext cx="2003022" cy="366729"/>
          </a:xfrm>
          <a:prstGeom prst="rect">
            <a:avLst/>
          </a:prstGeom>
        </p:spPr>
      </p:pic>
      <p:pic>
        <p:nvPicPr>
          <p:cNvPr id="76" name="Рисунок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4671" y="3494937"/>
            <a:ext cx="1186200" cy="942175"/>
          </a:xfrm>
          <a:prstGeom prst="rect">
            <a:avLst/>
          </a:prstGeom>
        </p:spPr>
      </p:pic>
      <p:pic>
        <p:nvPicPr>
          <p:cNvPr id="77" name="Рисунок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6638" y="1182340"/>
            <a:ext cx="961929" cy="537094"/>
          </a:xfrm>
          <a:prstGeom prst="rect">
            <a:avLst/>
          </a:prstGeom>
        </p:spPr>
      </p:pic>
      <p:pic>
        <p:nvPicPr>
          <p:cNvPr id="78" name="Рисунок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5004" y="2198793"/>
            <a:ext cx="895581" cy="942175"/>
          </a:xfrm>
          <a:prstGeom prst="rect">
            <a:avLst/>
          </a:prstGeom>
        </p:spPr>
      </p:pic>
      <p:pic>
        <p:nvPicPr>
          <p:cNvPr id="83" name="Рисунок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8722" y="2296827"/>
            <a:ext cx="1464648" cy="628117"/>
          </a:xfrm>
          <a:prstGeom prst="rect">
            <a:avLst/>
          </a:prstGeom>
        </p:spPr>
      </p:pic>
      <p:pic>
        <p:nvPicPr>
          <p:cNvPr id="86" name="Рисунок 8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370" y="1034840"/>
            <a:ext cx="1293367" cy="832093"/>
          </a:xfrm>
          <a:prstGeom prst="rect">
            <a:avLst/>
          </a:prstGeom>
        </p:spPr>
      </p:pic>
      <p:pic>
        <p:nvPicPr>
          <p:cNvPr id="87" name="Рисунок 8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1680" y="4348412"/>
            <a:ext cx="1377844" cy="1454376"/>
          </a:xfrm>
          <a:prstGeom prst="rect">
            <a:avLst/>
          </a:prstGeom>
        </p:spPr>
      </p:pic>
      <p:sp>
        <p:nvSpPr>
          <p:cNvPr id="88" name="Заголовок 23"/>
          <p:cNvSpPr txBox="1">
            <a:spLocks/>
          </p:cNvSpPr>
          <p:nvPr/>
        </p:nvSpPr>
        <p:spPr>
          <a:xfrm>
            <a:off x="6334388" y="6021288"/>
            <a:ext cx="255809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600" b="1" dirty="0">
                <a:solidFill>
                  <a:srgbClr val="F68F33"/>
                </a:solidFill>
                <a:latin typeface="Segoe UI" pitchFamily="34" charset="0"/>
                <a:cs typeface="Segoe UI" pitchFamily="34" charset="0"/>
              </a:rPr>
              <a:t>and many others…</a:t>
            </a:r>
            <a:endParaRPr lang="ru-RU" sz="1600" b="1" dirty="0">
              <a:solidFill>
                <a:srgbClr val="F68F33"/>
              </a:solidFill>
              <a:latin typeface="Segoe UI" pitchFamily="34" charset="0"/>
              <a:cs typeface="Segoe UI" pitchFamily="34" charset="0"/>
            </a:endParaRPr>
          </a:p>
        </p:txBody>
      </p:sp>
      <p:sp>
        <p:nvSpPr>
          <p:cNvPr id="2" name="Номер слайда 1"/>
          <p:cNvSpPr>
            <a:spLocks noGrp="1"/>
          </p:cNvSpPr>
          <p:nvPr>
            <p:ph type="sldNum" sz="quarter" idx="12"/>
          </p:nvPr>
        </p:nvSpPr>
        <p:spPr/>
        <p:txBody>
          <a:bodyPr/>
          <a:lstStyle/>
          <a:p>
            <a:fld id="{B1DBF1AB-910C-4722-A31B-1AB158B2CD5A}" type="slidenum">
              <a:rPr lang="ru-RU" smtClean="0"/>
              <a:t>6</a:t>
            </a:fld>
            <a:endParaRPr lang="ru-RU"/>
          </a:p>
        </p:txBody>
      </p:sp>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026" y="908720"/>
            <a:ext cx="1738309" cy="1150160"/>
          </a:xfrm>
          <a:prstGeom prst="rect">
            <a:avLst/>
          </a:prstGeom>
        </p:spPr>
      </p:pic>
      <p:pic>
        <p:nvPicPr>
          <p:cNvPr id="4" name="Рисунок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6731" y="4581125"/>
            <a:ext cx="1036268" cy="988945"/>
          </a:xfrm>
          <a:prstGeom prst="rect">
            <a:avLst/>
          </a:prstGeom>
        </p:spPr>
      </p:pic>
      <p:pic>
        <p:nvPicPr>
          <p:cNvPr id="5" name="Рисунок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3720" y="4856035"/>
            <a:ext cx="1679714" cy="439129"/>
          </a:xfrm>
          <a:prstGeom prst="rect">
            <a:avLst/>
          </a:prstGeom>
        </p:spPr>
      </p:pic>
      <p:pic>
        <p:nvPicPr>
          <p:cNvPr id="6" name="Рисунок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73084" y="2348880"/>
            <a:ext cx="1513007" cy="473299"/>
          </a:xfrm>
          <a:prstGeom prst="rect">
            <a:avLst/>
          </a:prstGeom>
        </p:spPr>
      </p:pic>
      <p:pic>
        <p:nvPicPr>
          <p:cNvPr id="21" name="Рисунок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4074327220"/>
      </p:ext>
    </p:extLst>
  </p:cSld>
  <p:clrMapOvr>
    <a:masterClrMapping/>
  </p:clrMapOvr>
  <p:transition spd="slow" advClick="0"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Заголовок 23"/>
          <p:cNvSpPr>
            <a:spLocks noGrp="1"/>
          </p:cNvSpPr>
          <p:nvPr>
            <p:ph type="ctrTitle"/>
          </p:nvPr>
        </p:nvSpPr>
        <p:spPr>
          <a:xfrm>
            <a:off x="861780" y="548680"/>
            <a:ext cx="2558092" cy="288032"/>
          </a:xfrm>
        </p:spPr>
        <p:txBody>
          <a:bodyPr>
            <a:noAutofit/>
          </a:bodyPr>
          <a:lstStyle/>
          <a:p>
            <a:pPr algn="l"/>
            <a:r>
              <a:rPr lang="en-US" sz="1800" b="1" dirty="0">
                <a:solidFill>
                  <a:srgbClr val="F68F33"/>
                </a:solidFill>
                <a:latin typeface="Segoe UI" pitchFamily="34" charset="0"/>
                <a:cs typeface="Segoe UI" pitchFamily="34" charset="0"/>
              </a:rPr>
              <a:t>Our Partners</a:t>
            </a:r>
            <a:r>
              <a:rPr lang="ru-RU" sz="1800" b="1" dirty="0">
                <a:solidFill>
                  <a:srgbClr val="F68F33"/>
                </a:solidFill>
                <a:latin typeface="Segoe UI" pitchFamily="34" charset="0"/>
                <a:cs typeface="Segoe UI" pitchFamily="34" charset="0"/>
              </a:rPr>
              <a:t>:</a:t>
            </a:r>
          </a:p>
        </p:txBody>
      </p:sp>
      <p:sp>
        <p:nvSpPr>
          <p:cNvPr id="7" name="Номер слайда 6"/>
          <p:cNvSpPr>
            <a:spLocks noGrp="1"/>
          </p:cNvSpPr>
          <p:nvPr>
            <p:ph type="sldNum" sz="quarter" idx="12"/>
          </p:nvPr>
        </p:nvSpPr>
        <p:spPr/>
        <p:txBody>
          <a:bodyPr/>
          <a:lstStyle/>
          <a:p>
            <a:fld id="{B1DBF1AB-910C-4722-A31B-1AB158B2CD5A}" type="slidenum">
              <a:rPr lang="ru-RU" smtClean="0"/>
              <a:t>7</a:t>
            </a:fld>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160" y="4894897"/>
            <a:ext cx="1227231" cy="407006"/>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55" y="3419471"/>
            <a:ext cx="1451665" cy="946682"/>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652" y="3378673"/>
            <a:ext cx="1076772" cy="1080120"/>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30" y="2419956"/>
            <a:ext cx="1243690" cy="426608"/>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620688"/>
            <a:ext cx="1492661" cy="1577804"/>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351" y="1166409"/>
            <a:ext cx="1273393" cy="429982"/>
          </a:xfrm>
          <a:prstGeom prst="rect">
            <a:avLst/>
          </a:prstGeom>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9897" y="4929709"/>
            <a:ext cx="1270080" cy="335276"/>
          </a:xfrm>
          <a:prstGeom prst="rect">
            <a:avLst/>
          </a:prstGeom>
        </p:spPr>
      </p:pic>
      <p:pic>
        <p:nvPicPr>
          <p:cNvPr id="27" name="Рисунок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3985" y="2342508"/>
            <a:ext cx="1791926" cy="426608"/>
          </a:xfrm>
          <a:prstGeom prst="rect">
            <a:avLst/>
          </a:prstGeom>
        </p:spPr>
      </p:pic>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8279" y="4695642"/>
            <a:ext cx="1263481" cy="569692"/>
          </a:xfrm>
          <a:prstGeom prst="rect">
            <a:avLst/>
          </a:prstGeom>
        </p:spPr>
      </p:pic>
      <p:pic>
        <p:nvPicPr>
          <p:cNvPr id="3" name="Рисунок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1303" y="2274579"/>
            <a:ext cx="1692821" cy="634808"/>
          </a:xfrm>
          <a:prstGeom prst="rect">
            <a:avLst/>
          </a:prstGeom>
        </p:spPr>
      </p:pic>
      <p:pic>
        <p:nvPicPr>
          <p:cNvPr id="11" name="Рисунок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6581" y="3490108"/>
            <a:ext cx="809625" cy="857250"/>
          </a:xfrm>
          <a:prstGeom prst="rect">
            <a:avLst/>
          </a:prstGeom>
        </p:spPr>
      </p:pic>
      <p:pic>
        <p:nvPicPr>
          <p:cNvPr id="12" name="Рисунок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1285" y="4855513"/>
            <a:ext cx="1457325" cy="485775"/>
          </a:xfrm>
          <a:prstGeom prst="rect">
            <a:avLst/>
          </a:prstGeom>
        </p:spPr>
      </p:pic>
      <p:pic>
        <p:nvPicPr>
          <p:cNvPr id="14" name="Рисунок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1339" y="3508365"/>
            <a:ext cx="1025191" cy="768893"/>
          </a:xfrm>
          <a:prstGeom prst="rect">
            <a:avLst/>
          </a:prstGeom>
        </p:spPr>
      </p:pic>
      <p:pic>
        <p:nvPicPr>
          <p:cNvPr id="5" name="Рисунок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8259" y="1987563"/>
            <a:ext cx="1520649" cy="1330568"/>
          </a:xfrm>
          <a:prstGeom prst="rect">
            <a:avLst/>
          </a:prstGeom>
        </p:spPr>
      </p:pic>
      <p:pic>
        <p:nvPicPr>
          <p:cNvPr id="8" name="Рисунок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06" y="1018091"/>
            <a:ext cx="1565994" cy="782997"/>
          </a:xfrm>
          <a:prstGeom prst="rect">
            <a:avLst/>
          </a:prstGeom>
        </p:spPr>
      </p:pic>
      <p:pic>
        <p:nvPicPr>
          <p:cNvPr id="20" name="Рисунок 19">
            <a:extLst>
              <a:ext uri="{FF2B5EF4-FFF2-40B4-BE49-F238E27FC236}">
                <a16:creationId xmlns:a16="http://schemas.microsoft.com/office/drawing/2014/main" id="{5AAFB7C7-8DE5-F64B-A3A0-DDEA6AC300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3984" y="1141013"/>
            <a:ext cx="1379983" cy="503544"/>
          </a:xfrm>
          <a:prstGeom prst="rect">
            <a:avLst/>
          </a:prstGeom>
        </p:spPr>
      </p:pic>
      <p:pic>
        <p:nvPicPr>
          <p:cNvPr id="6" name="Рисунок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47506" y="3655741"/>
            <a:ext cx="1428750" cy="552450"/>
          </a:xfrm>
          <a:prstGeom prst="rect">
            <a:avLst/>
          </a:prstGeom>
        </p:spPr>
      </p:pic>
      <p:pic>
        <p:nvPicPr>
          <p:cNvPr id="23" name="Рисунок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
        <p:nvSpPr>
          <p:cNvPr id="26" name="Заголовок 23"/>
          <p:cNvSpPr txBox="1">
            <a:spLocks/>
          </p:cNvSpPr>
          <p:nvPr/>
        </p:nvSpPr>
        <p:spPr>
          <a:xfrm>
            <a:off x="6334388" y="6021288"/>
            <a:ext cx="255809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600" b="1" dirty="0">
                <a:solidFill>
                  <a:srgbClr val="F68F33"/>
                </a:solidFill>
                <a:latin typeface="Segoe UI" pitchFamily="34" charset="0"/>
                <a:cs typeface="Segoe UI" pitchFamily="34" charset="0"/>
              </a:rPr>
              <a:t>and many others…</a:t>
            </a:r>
            <a:endParaRPr lang="ru-RU" sz="1600" b="1" dirty="0">
              <a:solidFill>
                <a:srgbClr val="F68F33"/>
              </a:solidFill>
              <a:latin typeface="Segoe UI" pitchFamily="34" charset="0"/>
              <a:cs typeface="Segoe UI" pitchFamily="34" charset="0"/>
            </a:endParaRPr>
          </a:p>
        </p:txBody>
      </p:sp>
    </p:spTree>
    <p:extLst>
      <p:ext uri="{BB962C8B-B14F-4D97-AF65-F5344CB8AC3E}">
        <p14:creationId xmlns:p14="http://schemas.microsoft.com/office/powerpoint/2010/main" val="2560766297"/>
      </p:ext>
    </p:extLst>
  </p:cSld>
  <p:clrMapOvr>
    <a:masterClrMapping/>
  </p:clrMapOvr>
  <p:transition spd="slow" advClick="0"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Заголовок 23"/>
          <p:cNvSpPr txBox="1">
            <a:spLocks/>
          </p:cNvSpPr>
          <p:nvPr/>
        </p:nvSpPr>
        <p:spPr>
          <a:xfrm>
            <a:off x="611560" y="4816797"/>
            <a:ext cx="214862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F68F33"/>
                </a:solidFill>
                <a:latin typeface="Segoe UI" pitchFamily="34" charset="0"/>
                <a:cs typeface="Segoe UI" pitchFamily="34" charset="0"/>
              </a:rPr>
              <a:t>Exploration activities</a:t>
            </a:r>
            <a:endParaRPr lang="ru-RU" sz="1400" dirty="0">
              <a:solidFill>
                <a:srgbClr val="F68F33"/>
              </a:solidFill>
              <a:latin typeface="Segoe UI" pitchFamily="34" charset="0"/>
              <a:cs typeface="Segoe UI" pitchFamily="34" charset="0"/>
            </a:endParaRPr>
          </a:p>
        </p:txBody>
      </p:sp>
      <p:sp>
        <p:nvSpPr>
          <p:cNvPr id="26" name="Заголовок 23"/>
          <p:cNvSpPr>
            <a:spLocks noGrp="1"/>
          </p:cNvSpPr>
          <p:nvPr>
            <p:ph type="ctrTitle"/>
          </p:nvPr>
        </p:nvSpPr>
        <p:spPr>
          <a:xfrm>
            <a:off x="827584" y="404664"/>
            <a:ext cx="1876944" cy="576064"/>
          </a:xfrm>
        </p:spPr>
        <p:txBody>
          <a:bodyPr>
            <a:noAutofit/>
          </a:bodyPr>
          <a:lstStyle/>
          <a:p>
            <a:pPr algn="l"/>
            <a:r>
              <a:rPr lang="en-US" sz="1800" b="1" dirty="0">
                <a:solidFill>
                  <a:srgbClr val="F68F33"/>
                </a:solidFill>
                <a:latin typeface="Segoe UI" pitchFamily="34" charset="0"/>
                <a:cs typeface="Segoe UI" pitchFamily="34" charset="0"/>
              </a:rPr>
              <a:t>Our Licenses </a:t>
            </a:r>
            <a:r>
              <a:rPr lang="ru-RU" sz="1800" b="1" dirty="0">
                <a:solidFill>
                  <a:srgbClr val="F68F33"/>
                </a:solidFill>
                <a:latin typeface="Segoe UI" pitchFamily="34" charset="0"/>
                <a:cs typeface="Segoe UI" pitchFamily="34" charset="0"/>
              </a:rPr>
              <a:t>:</a:t>
            </a:r>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7495" y="1629160"/>
            <a:ext cx="2036853"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175" y="1629160"/>
            <a:ext cx="2036853"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854" y="1628800"/>
            <a:ext cx="2037674"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sp>
        <p:nvSpPr>
          <p:cNvPr id="30" name="Заголовок 23"/>
          <p:cNvSpPr txBox="1">
            <a:spLocks/>
          </p:cNvSpPr>
          <p:nvPr/>
        </p:nvSpPr>
        <p:spPr>
          <a:xfrm>
            <a:off x="3311271" y="4869160"/>
            <a:ext cx="250866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F68F33"/>
                </a:solidFill>
                <a:latin typeface="Segoe UI" pitchFamily="34" charset="0"/>
                <a:cs typeface="Segoe UI" pitchFamily="34" charset="0"/>
              </a:rPr>
              <a:t>Construction and installation work</a:t>
            </a:r>
            <a:endParaRPr lang="ru-RU" sz="1400" dirty="0">
              <a:solidFill>
                <a:srgbClr val="F68F33"/>
              </a:solidFill>
              <a:latin typeface="Segoe UI" pitchFamily="34" charset="0"/>
              <a:cs typeface="Segoe UI" pitchFamily="34" charset="0"/>
            </a:endParaRPr>
          </a:p>
        </p:txBody>
      </p:sp>
      <p:sp>
        <p:nvSpPr>
          <p:cNvPr id="31" name="Заголовок 23"/>
          <p:cNvSpPr txBox="1">
            <a:spLocks/>
          </p:cNvSpPr>
          <p:nvPr/>
        </p:nvSpPr>
        <p:spPr>
          <a:xfrm>
            <a:off x="6371611" y="4816797"/>
            <a:ext cx="214862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F68F33"/>
                </a:solidFill>
                <a:latin typeface="Segoe UI" pitchFamily="34" charset="0"/>
                <a:cs typeface="Segoe UI" pitchFamily="34" charset="0"/>
              </a:rPr>
              <a:t>Project activities</a:t>
            </a:r>
            <a:endParaRPr lang="ru-RU" sz="1400" dirty="0">
              <a:solidFill>
                <a:srgbClr val="F68F33"/>
              </a:solidFill>
              <a:latin typeface="Segoe UI" pitchFamily="34" charset="0"/>
              <a:cs typeface="Segoe UI" pitchFamily="34" charset="0"/>
            </a:endParaRPr>
          </a:p>
        </p:txBody>
      </p:sp>
      <p:sp>
        <p:nvSpPr>
          <p:cNvPr id="2" name="Номер слайда 1"/>
          <p:cNvSpPr>
            <a:spLocks noGrp="1"/>
          </p:cNvSpPr>
          <p:nvPr>
            <p:ph type="sldNum" sz="quarter" idx="12"/>
          </p:nvPr>
        </p:nvSpPr>
        <p:spPr/>
        <p:txBody>
          <a:bodyPr/>
          <a:lstStyle/>
          <a:p>
            <a:fld id="{B1DBF1AB-910C-4722-A31B-1AB158B2CD5A}" type="slidenum">
              <a:rPr lang="ru-RU" smtClean="0"/>
              <a:t>8</a:t>
            </a:fld>
            <a:endParaRPr lang="ru-RU"/>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spTree>
    <p:extLst>
      <p:ext uri="{BB962C8B-B14F-4D97-AF65-F5344CB8AC3E}">
        <p14:creationId xmlns:p14="http://schemas.microsoft.com/office/powerpoint/2010/main" val="1388171546"/>
      </p:ext>
    </p:extLst>
  </p:cSld>
  <p:clrMapOvr>
    <a:masterClrMapping/>
  </p:clrMapOvr>
  <p:transition spd="slow" advClick="0" advTm="5000">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Заголовок 23"/>
          <p:cNvSpPr txBox="1">
            <a:spLocks/>
          </p:cNvSpPr>
          <p:nvPr/>
        </p:nvSpPr>
        <p:spPr>
          <a:xfrm>
            <a:off x="611560" y="4797152"/>
            <a:ext cx="214862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1100" dirty="0">
                <a:solidFill>
                  <a:srgbClr val="F68F33"/>
                </a:solidFill>
                <a:latin typeface="Segoe UI" pitchFamily="34" charset="0"/>
                <a:cs typeface="Segoe UI" pitchFamily="34" charset="0"/>
              </a:rPr>
              <a:t>Quality Management System</a:t>
            </a:r>
            <a:endParaRPr lang="ru-RU" sz="1100" dirty="0">
              <a:solidFill>
                <a:srgbClr val="F68F33"/>
              </a:solidFill>
              <a:latin typeface="Segoe UI" pitchFamily="34" charset="0"/>
              <a:cs typeface="Segoe UI" pitchFamily="34" charset="0"/>
            </a:endParaRPr>
          </a:p>
        </p:txBody>
      </p:sp>
      <p:sp>
        <p:nvSpPr>
          <p:cNvPr id="26" name="Заголовок 23"/>
          <p:cNvSpPr>
            <a:spLocks noGrp="1"/>
          </p:cNvSpPr>
          <p:nvPr>
            <p:ph type="ctrTitle"/>
          </p:nvPr>
        </p:nvSpPr>
        <p:spPr>
          <a:xfrm>
            <a:off x="827584" y="404664"/>
            <a:ext cx="4320480" cy="576064"/>
          </a:xfrm>
        </p:spPr>
        <p:txBody>
          <a:bodyPr>
            <a:noAutofit/>
          </a:bodyPr>
          <a:lstStyle/>
          <a:p>
            <a:pPr algn="l"/>
            <a:r>
              <a:rPr lang="en-US" sz="1800" b="1" dirty="0">
                <a:solidFill>
                  <a:srgbClr val="F68F33"/>
                </a:solidFill>
                <a:latin typeface="Segoe UI" pitchFamily="34" charset="0"/>
                <a:cs typeface="Segoe UI" pitchFamily="34" charset="0"/>
              </a:rPr>
              <a:t>Our Management Certificates</a:t>
            </a:r>
            <a:r>
              <a:rPr lang="ru-RU" sz="1800" b="1" dirty="0">
                <a:solidFill>
                  <a:srgbClr val="F68F33"/>
                </a:solidFill>
                <a:latin typeface="Segoe UI" pitchFamily="34" charset="0"/>
                <a:cs typeface="Segoe UI" pitchFamily="34" charset="0"/>
              </a:rPr>
              <a:t>:</a:t>
            </a:r>
          </a:p>
        </p:txBody>
      </p:sp>
      <p:sp>
        <p:nvSpPr>
          <p:cNvPr id="30" name="Заголовок 23"/>
          <p:cNvSpPr txBox="1">
            <a:spLocks/>
          </p:cNvSpPr>
          <p:nvPr/>
        </p:nvSpPr>
        <p:spPr>
          <a:xfrm>
            <a:off x="3311271" y="4797152"/>
            <a:ext cx="250866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1100" dirty="0">
                <a:solidFill>
                  <a:srgbClr val="F68F33"/>
                </a:solidFill>
                <a:latin typeface="Segoe UI" pitchFamily="34" charset="0"/>
                <a:cs typeface="Segoe UI" pitchFamily="34" charset="0"/>
              </a:rPr>
              <a:t>Occupational Safety Management System and health protection</a:t>
            </a:r>
            <a:endParaRPr lang="ru-RU" sz="1100" dirty="0">
              <a:solidFill>
                <a:srgbClr val="F68F33"/>
              </a:solidFill>
              <a:latin typeface="Segoe UI" pitchFamily="34" charset="0"/>
              <a:cs typeface="Segoe UI" pitchFamily="34" charset="0"/>
            </a:endParaRPr>
          </a:p>
        </p:txBody>
      </p:sp>
      <p:sp>
        <p:nvSpPr>
          <p:cNvPr id="31" name="Заголовок 23"/>
          <p:cNvSpPr txBox="1">
            <a:spLocks/>
          </p:cNvSpPr>
          <p:nvPr/>
        </p:nvSpPr>
        <p:spPr>
          <a:xfrm>
            <a:off x="6371611" y="4816797"/>
            <a:ext cx="2148622" cy="844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1100" dirty="0">
                <a:solidFill>
                  <a:srgbClr val="F68F33"/>
                </a:solidFill>
                <a:latin typeface="Segoe UI" pitchFamily="34" charset="0"/>
                <a:cs typeface="Segoe UI" pitchFamily="34" charset="0"/>
              </a:rPr>
              <a:t>Environmental Management System</a:t>
            </a:r>
            <a:endParaRPr lang="ru-RU" sz="1100" dirty="0">
              <a:solidFill>
                <a:srgbClr val="F68F33"/>
              </a:solidFill>
              <a:latin typeface="Segoe UI" pitchFamily="34" charset="0"/>
              <a:cs typeface="Segoe UI" pitchFamily="34" charset="0"/>
            </a:endParaRPr>
          </a:p>
        </p:txBody>
      </p:sp>
      <p:sp>
        <p:nvSpPr>
          <p:cNvPr id="5" name="Номер слайда 4"/>
          <p:cNvSpPr>
            <a:spLocks noGrp="1"/>
          </p:cNvSpPr>
          <p:nvPr>
            <p:ph type="sldNum" sz="quarter" idx="12"/>
          </p:nvPr>
        </p:nvSpPr>
        <p:spPr/>
        <p:txBody>
          <a:bodyPr/>
          <a:lstStyle/>
          <a:p>
            <a:fld id="{B1DBF1AB-910C-4722-A31B-1AB158B2CD5A}" type="slidenum">
              <a:rPr lang="ru-RU" smtClean="0"/>
              <a:t>9</a:t>
            </a:fld>
            <a:endParaRPr lang="ru-RU"/>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6021288"/>
            <a:ext cx="1440000" cy="284182"/>
          </a:xfrm>
          <a:prstGeom prst="rect">
            <a:avLst/>
          </a:prstGeom>
        </p:spPr>
      </p:pic>
      <p:pic>
        <p:nvPicPr>
          <p:cNvPr id="7" name="Рисунок 6">
            <a:extLst>
              <a:ext uri="{FF2B5EF4-FFF2-40B4-BE49-F238E27FC236}">
                <a16:creationId xmlns:a16="http://schemas.microsoft.com/office/drawing/2014/main" id="{18BB46C6-9FA6-E44F-9CBB-ABF0A0998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490988"/>
            <a:ext cx="2325600" cy="3291017"/>
          </a:xfrm>
          <a:prstGeom prst="rect">
            <a:avLst/>
          </a:prstGeom>
          <a:effectLst>
            <a:outerShdw blurRad="63500" dist="50800" dir="21540000" algn="ctr" rotWithShape="0">
              <a:srgbClr val="000000">
                <a:alpha val="30000"/>
              </a:srgbClr>
            </a:outerShdw>
          </a:effectLst>
        </p:spPr>
      </p:pic>
      <p:pic>
        <p:nvPicPr>
          <p:cNvPr id="9" name="Рисунок 8">
            <a:extLst>
              <a:ext uri="{FF2B5EF4-FFF2-40B4-BE49-F238E27FC236}">
                <a16:creationId xmlns:a16="http://schemas.microsoft.com/office/drawing/2014/main" id="{C03E3977-2124-C544-B58C-36E747DC3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32" y="1490988"/>
            <a:ext cx="2325600" cy="3291017"/>
          </a:xfrm>
          <a:prstGeom prst="rect">
            <a:avLst/>
          </a:prstGeom>
          <a:effectLst>
            <a:outerShdw blurRad="63500" dist="50800" dir="21540000" algn="ctr" rotWithShape="0">
              <a:srgbClr val="000000">
                <a:alpha val="30000"/>
              </a:srgbClr>
            </a:outerShdw>
          </a:effectLst>
        </p:spPr>
      </p:pic>
      <p:pic>
        <p:nvPicPr>
          <p:cNvPr id="12" name="Рисунок 11">
            <a:extLst>
              <a:ext uri="{FF2B5EF4-FFF2-40B4-BE49-F238E27FC236}">
                <a16:creationId xmlns:a16="http://schemas.microsoft.com/office/drawing/2014/main" id="{E5BDE033-685A-B041-85F5-D89E066C9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200" y="1490987"/>
            <a:ext cx="2325600" cy="3291017"/>
          </a:xfrm>
          <a:prstGeom prst="rect">
            <a:avLst/>
          </a:prstGeom>
          <a:effectLst>
            <a:outerShdw blurRad="63500" dist="50800" dir="21540000" algn="ctr" rotWithShape="0">
              <a:srgbClr val="000000">
                <a:alpha val="30000"/>
              </a:srgbClr>
            </a:outerShdw>
          </a:effectLst>
        </p:spPr>
      </p:pic>
    </p:spTree>
    <p:extLst>
      <p:ext uri="{BB962C8B-B14F-4D97-AF65-F5344CB8AC3E}">
        <p14:creationId xmlns:p14="http://schemas.microsoft.com/office/powerpoint/2010/main" val="466292295"/>
      </p:ext>
    </p:extLst>
  </p:cSld>
  <p:clrMapOvr>
    <a:masterClrMapping/>
  </p:clrMapOvr>
  <p:transition spd="slow" advClick="0" advTm="5000">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3743</TotalTime>
  <Words>506</Words>
  <Application>Microsoft Macintosh PowerPoint</Application>
  <PresentationFormat>Экран (4:3)</PresentationFormat>
  <Paragraphs>124</Paragraphs>
  <Slides>15</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Book Antiqua</vt:lpstr>
      <vt:lpstr>Calibri</vt:lpstr>
      <vt:lpstr>Century Gothic</vt:lpstr>
      <vt:lpstr>Segoe UI</vt:lpstr>
      <vt:lpstr>Wingdings</vt:lpstr>
      <vt:lpstr>Тема Office</vt:lpstr>
      <vt:lpstr>Презентация PowerPoint</vt:lpstr>
      <vt:lpstr>Content:</vt:lpstr>
      <vt:lpstr>About us:</vt:lpstr>
      <vt:lpstr>Презентация PowerPoint</vt:lpstr>
      <vt:lpstr>Our solutions:</vt:lpstr>
      <vt:lpstr>Our clients :</vt:lpstr>
      <vt:lpstr>Our Partners:</vt:lpstr>
      <vt:lpstr>Our Licenses :</vt:lpstr>
      <vt:lpstr>Our Management Certificates:</vt:lpstr>
      <vt:lpstr>Energia RK in figures:</vt:lpstr>
      <vt:lpstr>We are recommended:</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Microsoft Office User</cp:lastModifiedBy>
  <cp:revision>233</cp:revision>
  <dcterms:created xsi:type="dcterms:W3CDTF">2021-04-08T08:24:38Z</dcterms:created>
  <dcterms:modified xsi:type="dcterms:W3CDTF">2022-11-24T10:00:45Z</dcterms:modified>
</cp:coreProperties>
</file>